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12"/>
  </p:handoutMasterIdLst>
  <p:sldIdLst>
    <p:sldId id="256" r:id="rId2"/>
    <p:sldId id="280" r:id="rId3"/>
    <p:sldId id="281" r:id="rId4"/>
    <p:sldId id="285" r:id="rId5"/>
    <p:sldId id="286" r:id="rId6"/>
    <p:sldId id="288" r:id="rId7"/>
    <p:sldId id="289" r:id="rId8"/>
    <p:sldId id="287" r:id="rId9"/>
    <p:sldId id="292" r:id="rId10"/>
    <p:sldId id="29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41AE7-D46B-49A7-B8BB-6EBB71B61A57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CA26CD5-380A-41CC-B24D-8ABF970A47E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 </a:t>
          </a:r>
          <a:r>
            <a:rPr lang="mn-MN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ОНД НИЙТ </a:t>
          </a:r>
        </a:p>
        <a:p>
          <a:r>
            <a:rPr lang="mn-MN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1,563,500,000</a:t>
          </a:r>
        </a:p>
      </dgm:t>
    </dgm:pt>
    <dgm:pt modelId="{09A03F4F-6A52-4F03-A871-27C6D21561A9}" type="parTrans" cxnId="{5F299E33-83C3-49D0-B207-EB06491C1ABA}">
      <dgm:prSet/>
      <dgm:spPr/>
      <dgm:t>
        <a:bodyPr/>
        <a:lstStyle/>
        <a:p>
          <a:endParaRPr lang="en-US" sz="2100"/>
        </a:p>
      </dgm:t>
    </dgm:pt>
    <dgm:pt modelId="{0475C69A-54FB-40AC-AD8C-56A9D7E4A32F}" type="sibTrans" cxnId="{5F299E33-83C3-49D0-B207-EB06491C1ABA}">
      <dgm:prSet/>
      <dgm:spPr/>
      <dgm:t>
        <a:bodyPr/>
        <a:lstStyle/>
        <a:p>
          <a:endParaRPr lang="en-US" sz="2100"/>
        </a:p>
      </dgm:t>
    </dgm:pt>
    <dgm:pt modelId="{286008BB-1DE6-4A57-A34E-035787C52855}">
      <dgm:prSet phldrT="[Text]" custT="1"/>
      <dgm:spPr/>
      <dgm:t>
        <a:bodyPr/>
        <a:lstStyle/>
        <a:p>
          <a:pPr algn="ctr"/>
          <a:r>
            <a:rPr lang="mn-MN" sz="2100" b="1" dirty="0">
              <a:latin typeface="Arial" panose="020B0604020202020204" pitchFamily="34" charset="0"/>
              <a:cs typeface="Arial" panose="020B0604020202020204" pitchFamily="34" charset="0"/>
            </a:rPr>
            <a:t>УС 595,000,000</a:t>
          </a:r>
        </a:p>
      </dgm:t>
    </dgm:pt>
    <dgm:pt modelId="{CB522001-2643-4CE3-81BD-319BCE83BF48}" type="parTrans" cxnId="{AB8A8862-E138-4C2A-9093-781F6EE15D12}">
      <dgm:prSet/>
      <dgm:spPr/>
      <dgm:t>
        <a:bodyPr/>
        <a:lstStyle/>
        <a:p>
          <a:endParaRPr lang="en-US" sz="2100"/>
        </a:p>
      </dgm:t>
    </dgm:pt>
    <dgm:pt modelId="{BAAA0DC3-FA2C-4E85-AE5C-69EC54CFAD50}" type="sibTrans" cxnId="{AB8A8862-E138-4C2A-9093-781F6EE15D12}">
      <dgm:prSet/>
      <dgm:spPr/>
      <dgm:t>
        <a:bodyPr/>
        <a:lstStyle/>
        <a:p>
          <a:endParaRPr lang="en-US" sz="2100"/>
        </a:p>
      </dgm:t>
    </dgm:pt>
    <dgm:pt modelId="{DD3C42DE-512E-4735-BEBA-486FC8C8A5BC}">
      <dgm:prSet phldrT="[Text]" custT="1"/>
      <dgm:spPr/>
      <dgm:t>
        <a:bodyPr/>
        <a:lstStyle/>
        <a:p>
          <a:pPr algn="ctr"/>
          <a:r>
            <a:rPr lang="mn-MN" sz="2100" b="1" dirty="0">
              <a:latin typeface="Arial" panose="020B0604020202020204" pitchFamily="34" charset="0"/>
              <a:cs typeface="Arial" panose="020B0604020202020204" pitchFamily="34" charset="0"/>
            </a:rPr>
            <a:t>ОЙ – 810,000,000</a:t>
          </a:r>
        </a:p>
      </dgm:t>
    </dgm:pt>
    <dgm:pt modelId="{C8564D33-0AB7-46D8-BE84-C77368AF35F6}" type="parTrans" cxnId="{21994E19-230D-4099-BEBB-22AA730AE897}">
      <dgm:prSet/>
      <dgm:spPr/>
      <dgm:t>
        <a:bodyPr/>
        <a:lstStyle/>
        <a:p>
          <a:endParaRPr lang="en-US" sz="2100"/>
        </a:p>
      </dgm:t>
    </dgm:pt>
    <dgm:pt modelId="{85218ABC-4977-4D14-BF69-12AFD841A090}" type="sibTrans" cxnId="{21994E19-230D-4099-BEBB-22AA730AE897}">
      <dgm:prSet/>
      <dgm:spPr/>
      <dgm:t>
        <a:bodyPr/>
        <a:lstStyle/>
        <a:p>
          <a:endParaRPr lang="en-US" sz="2100"/>
        </a:p>
      </dgm:t>
    </dgm:pt>
    <dgm:pt modelId="{D27F9F5A-8938-45DF-9504-DDD22DAA7B69}">
      <dgm:prSet phldrT="[Text]" custT="1"/>
      <dgm:spPr/>
      <dgm:t>
        <a:bodyPr/>
        <a:lstStyle/>
        <a:p>
          <a:pPr algn="ctr"/>
          <a:r>
            <a:rPr lang="mn-MN" sz="2100" b="1" dirty="0">
              <a:latin typeface="Arial" panose="020B0604020202020204" pitchFamily="34" charset="0"/>
              <a:cs typeface="Arial" panose="020B0604020202020204" pitchFamily="34" charset="0"/>
            </a:rPr>
            <a:t>  УРГАМАЛ – 55,000,000</a:t>
          </a:r>
        </a:p>
      </dgm:t>
    </dgm:pt>
    <dgm:pt modelId="{B608D8D2-8A70-4346-AD99-51F65A4B014E}" type="parTrans" cxnId="{C8756E46-3B25-40B7-B4EB-869A781C4D2E}">
      <dgm:prSet/>
      <dgm:spPr/>
      <dgm:t>
        <a:bodyPr/>
        <a:lstStyle/>
        <a:p>
          <a:endParaRPr lang="en-US" sz="2100"/>
        </a:p>
      </dgm:t>
    </dgm:pt>
    <dgm:pt modelId="{BA136AC0-D7D1-444F-9B83-D8C292B85A50}" type="sibTrans" cxnId="{C8756E46-3B25-40B7-B4EB-869A781C4D2E}">
      <dgm:prSet/>
      <dgm:spPr/>
      <dgm:t>
        <a:bodyPr/>
        <a:lstStyle/>
        <a:p>
          <a:endParaRPr lang="en-US" sz="2100"/>
        </a:p>
      </dgm:t>
    </dgm:pt>
    <dgm:pt modelId="{E8FFEAE0-54BE-4D0C-AEEE-3E8D613B85AC}">
      <dgm:prSet custT="1"/>
      <dgm:spPr/>
      <dgm:t>
        <a:bodyPr/>
        <a:lstStyle/>
        <a:p>
          <a:pPr algn="l"/>
          <a:endParaRPr lang="en-US" sz="2100" b="1" dirty="0"/>
        </a:p>
      </dgm:t>
    </dgm:pt>
    <dgm:pt modelId="{D04F0AB3-216E-4E6A-A183-1A50F0DC0CA3}" type="parTrans" cxnId="{36AD2033-43AB-435A-899D-81362BF145B4}">
      <dgm:prSet/>
      <dgm:spPr/>
      <dgm:t>
        <a:bodyPr/>
        <a:lstStyle/>
        <a:p>
          <a:endParaRPr lang="en-US" sz="2100"/>
        </a:p>
      </dgm:t>
    </dgm:pt>
    <dgm:pt modelId="{8F6F921C-26D0-473F-B46C-92C9B9C984DA}" type="sibTrans" cxnId="{36AD2033-43AB-435A-899D-81362BF145B4}">
      <dgm:prSet/>
      <dgm:spPr/>
      <dgm:t>
        <a:bodyPr/>
        <a:lstStyle/>
        <a:p>
          <a:endParaRPr lang="en-US" sz="2100"/>
        </a:p>
      </dgm:t>
    </dgm:pt>
    <dgm:pt modelId="{93F9F993-B11C-4E4A-8759-A7DFBCAEB7CD}">
      <dgm:prSet phldrT="[Text]" custT="1"/>
      <dgm:spPr/>
      <dgm:t>
        <a:bodyPr/>
        <a:lstStyle/>
        <a:p>
          <a:pPr algn="ctr"/>
          <a:r>
            <a:rPr lang="mn-MN" sz="21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mn-MN" sz="2100" b="1" dirty="0">
              <a:latin typeface="Arial" panose="020B0604020202020204" pitchFamily="34" charset="0"/>
              <a:cs typeface="Arial" panose="020B0604020202020204" pitchFamily="34" charset="0"/>
            </a:rPr>
            <a:t>ТҮГЭЭМЭЛ – 95,000,000</a:t>
          </a:r>
        </a:p>
      </dgm:t>
    </dgm:pt>
    <dgm:pt modelId="{BA03D75F-49A1-494E-B54D-F5024512D1B2}" type="parTrans" cxnId="{500C3F1C-ACF1-4416-998C-58B0B82E3F5E}">
      <dgm:prSet/>
      <dgm:spPr/>
      <dgm:t>
        <a:bodyPr/>
        <a:lstStyle/>
        <a:p>
          <a:endParaRPr lang="en-US" sz="2100"/>
        </a:p>
      </dgm:t>
    </dgm:pt>
    <dgm:pt modelId="{DF7E67CA-82C3-441D-8B9B-BA64F5A84FF1}" type="sibTrans" cxnId="{500C3F1C-ACF1-4416-998C-58B0B82E3F5E}">
      <dgm:prSet/>
      <dgm:spPr/>
      <dgm:t>
        <a:bodyPr/>
        <a:lstStyle/>
        <a:p>
          <a:endParaRPr lang="en-US" sz="2100"/>
        </a:p>
      </dgm:t>
    </dgm:pt>
    <dgm:pt modelId="{3BE8C1C0-A5D0-45AF-B9B6-32E5113EED39}">
      <dgm:prSet phldrT="[Text]" custScaleX="145436" custScaleY="41631" custLinFactNeighborX="-97990" custLinFactNeighborY="-56177"/>
      <dgm:spPr/>
      <dgm:t>
        <a:bodyPr/>
        <a:lstStyle/>
        <a:p>
          <a:endParaRPr lang="en-US" sz="2100"/>
        </a:p>
      </dgm:t>
    </dgm:pt>
    <dgm:pt modelId="{61CFC4A0-AC98-43A8-92E6-499746EEE340}" type="parTrans" cxnId="{428900A9-5B86-4BE1-A9E7-F647F4D82BCA}">
      <dgm:prSet/>
      <dgm:spPr/>
      <dgm:t>
        <a:bodyPr/>
        <a:lstStyle/>
        <a:p>
          <a:endParaRPr lang="en-US" sz="2100"/>
        </a:p>
      </dgm:t>
    </dgm:pt>
    <dgm:pt modelId="{AEA733E7-0B73-462F-A4F8-41B9F2DE9618}" type="sibTrans" cxnId="{428900A9-5B86-4BE1-A9E7-F647F4D82BCA}">
      <dgm:prSet/>
      <dgm:spPr/>
      <dgm:t>
        <a:bodyPr/>
        <a:lstStyle/>
        <a:p>
          <a:endParaRPr lang="en-US" sz="2100"/>
        </a:p>
      </dgm:t>
    </dgm:pt>
    <dgm:pt modelId="{8025BDE8-77F3-46E7-A1C3-54642A8BDEB6}">
      <dgm:prSet phldrT="[Text]" custScaleX="145436" custScaleY="41631" custLinFactNeighborX="-97990" custLinFactNeighborY="-56177"/>
      <dgm:spPr/>
      <dgm:t>
        <a:bodyPr/>
        <a:lstStyle/>
        <a:p>
          <a:endParaRPr lang="en-US" sz="2100"/>
        </a:p>
      </dgm:t>
    </dgm:pt>
    <dgm:pt modelId="{7DD97D93-F138-43C9-B3B1-AC6AE0D7DE78}" type="parTrans" cxnId="{D9AE566E-6234-49D9-9D98-3D0C26275429}">
      <dgm:prSet/>
      <dgm:spPr/>
      <dgm:t>
        <a:bodyPr/>
        <a:lstStyle/>
        <a:p>
          <a:endParaRPr lang="en-US" sz="2100"/>
        </a:p>
      </dgm:t>
    </dgm:pt>
    <dgm:pt modelId="{B62D375F-88C3-4AD6-ADB7-DCE32A255385}" type="sibTrans" cxnId="{D9AE566E-6234-49D9-9D98-3D0C26275429}">
      <dgm:prSet/>
      <dgm:spPr/>
      <dgm:t>
        <a:bodyPr/>
        <a:lstStyle/>
        <a:p>
          <a:endParaRPr lang="en-US" sz="2100"/>
        </a:p>
      </dgm:t>
    </dgm:pt>
    <dgm:pt modelId="{4091BDC7-45F5-4663-A8A2-85EC3388B6F8}">
      <dgm:prSet phldrT="[Text]" custScaleX="145436" custScaleY="41631" custLinFactNeighborX="-97990" custLinFactNeighborY="-56177"/>
      <dgm:spPr/>
      <dgm:t>
        <a:bodyPr/>
        <a:lstStyle/>
        <a:p>
          <a:endParaRPr lang="mn-MN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40EB3-80B5-44E9-B95C-9D8585222EBD}" type="parTrans" cxnId="{AE4BD146-C8A1-4605-9B3F-13CE74339583}">
      <dgm:prSet/>
      <dgm:spPr/>
      <dgm:t>
        <a:bodyPr/>
        <a:lstStyle/>
        <a:p>
          <a:endParaRPr lang="en-US" sz="2100"/>
        </a:p>
      </dgm:t>
    </dgm:pt>
    <dgm:pt modelId="{0936B282-B962-48EA-93C0-9A070B137D82}" type="sibTrans" cxnId="{AE4BD146-C8A1-4605-9B3F-13CE74339583}">
      <dgm:prSet/>
      <dgm:spPr/>
      <dgm:t>
        <a:bodyPr/>
        <a:lstStyle/>
        <a:p>
          <a:endParaRPr lang="en-US" sz="2100"/>
        </a:p>
      </dgm:t>
    </dgm:pt>
    <dgm:pt modelId="{2C55BB7C-14C6-4E42-9607-F34AA7C8AD76}">
      <dgm:prSet phldrT="[Text]" custScaleX="145436" custScaleY="41631" custLinFactNeighborX="-97990" custLinFactNeighborY="-56177"/>
      <dgm:spPr/>
      <dgm:t>
        <a:bodyPr/>
        <a:lstStyle/>
        <a:p>
          <a:endParaRPr lang="mn-MN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DF3F8-FB0B-4E3C-8EE7-49C4C4EAD5BB}" type="parTrans" cxnId="{8B17F9B3-695B-44F7-911F-1432B49BAE86}">
      <dgm:prSet/>
      <dgm:spPr/>
      <dgm:t>
        <a:bodyPr/>
        <a:lstStyle/>
        <a:p>
          <a:endParaRPr lang="en-US" sz="2100"/>
        </a:p>
      </dgm:t>
    </dgm:pt>
    <dgm:pt modelId="{FC29F476-9F28-43E5-B832-FB99770B501E}" type="sibTrans" cxnId="{8B17F9B3-695B-44F7-911F-1432B49BAE86}">
      <dgm:prSet/>
      <dgm:spPr/>
      <dgm:t>
        <a:bodyPr/>
        <a:lstStyle/>
        <a:p>
          <a:endParaRPr lang="en-US" sz="2100"/>
        </a:p>
      </dgm:t>
    </dgm:pt>
    <dgm:pt modelId="{22964A98-B673-4F59-94C0-9A3790B9C1DD}">
      <dgm:prSet phldrT="[Text]" custScaleX="145436" custScaleY="41631" custLinFactNeighborX="-97990" custLinFactNeighborY="-56177"/>
      <dgm:spPr/>
      <dgm:t>
        <a:bodyPr/>
        <a:lstStyle/>
        <a:p>
          <a:endParaRPr lang="mn-MN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F4EEE7-9A8A-41BA-9F4B-E17187B68718}" type="parTrans" cxnId="{8CEC3116-98D8-43F9-93DE-8BC158F2A828}">
      <dgm:prSet/>
      <dgm:spPr/>
      <dgm:t>
        <a:bodyPr/>
        <a:lstStyle/>
        <a:p>
          <a:endParaRPr lang="en-US" sz="2100"/>
        </a:p>
      </dgm:t>
    </dgm:pt>
    <dgm:pt modelId="{E2049071-3EC4-455A-AB58-813AC7088D3D}" type="sibTrans" cxnId="{8CEC3116-98D8-43F9-93DE-8BC158F2A828}">
      <dgm:prSet/>
      <dgm:spPr/>
      <dgm:t>
        <a:bodyPr/>
        <a:lstStyle/>
        <a:p>
          <a:endParaRPr lang="en-US" sz="2100"/>
        </a:p>
      </dgm:t>
    </dgm:pt>
    <dgm:pt modelId="{7923B28D-A2CA-4778-B7E3-BBAEA80315B7}">
      <dgm:prSet phldrT="[Text]" custScaleX="145436" custScaleY="41631" custLinFactNeighborX="-97990" custLinFactNeighborY="-56177"/>
      <dgm:spPr/>
      <dgm:t>
        <a:bodyPr/>
        <a:lstStyle/>
        <a:p>
          <a:endParaRPr lang="mn-MN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D7441-5665-4251-8DD7-2E95C8C4948B}" type="parTrans" cxnId="{99F59767-B1BF-4865-AD69-5A03262A9C37}">
      <dgm:prSet/>
      <dgm:spPr/>
      <dgm:t>
        <a:bodyPr/>
        <a:lstStyle/>
        <a:p>
          <a:endParaRPr lang="en-US" sz="2100"/>
        </a:p>
      </dgm:t>
    </dgm:pt>
    <dgm:pt modelId="{5BCD39FD-A676-42B2-BBC2-1BEAF4C1F50B}" type="sibTrans" cxnId="{99F59767-B1BF-4865-AD69-5A03262A9C37}">
      <dgm:prSet/>
      <dgm:spPr/>
      <dgm:t>
        <a:bodyPr/>
        <a:lstStyle/>
        <a:p>
          <a:endParaRPr lang="en-US" sz="2100"/>
        </a:p>
      </dgm:t>
    </dgm:pt>
    <dgm:pt modelId="{EBD9FA08-BB0B-4707-9155-83CB9D45A69A}">
      <dgm:prSet phldrT="[Text]" custScaleX="145436" custScaleY="41631" custLinFactNeighborX="-97990" custLinFactNeighborY="-56177"/>
      <dgm:spPr/>
      <dgm:t>
        <a:bodyPr/>
        <a:lstStyle/>
        <a:p>
          <a:endParaRPr lang="mn-MN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96C7D-7010-4049-B747-F3B8C4B8F01A}" type="parTrans" cxnId="{44A09344-C972-4103-A14D-B5AE798A7930}">
      <dgm:prSet/>
      <dgm:spPr/>
      <dgm:t>
        <a:bodyPr/>
        <a:lstStyle/>
        <a:p>
          <a:endParaRPr lang="en-US" sz="2100"/>
        </a:p>
      </dgm:t>
    </dgm:pt>
    <dgm:pt modelId="{6549E5DE-1CED-4FB0-887B-AE7E7E256067}" type="sibTrans" cxnId="{44A09344-C972-4103-A14D-B5AE798A7930}">
      <dgm:prSet/>
      <dgm:spPr/>
      <dgm:t>
        <a:bodyPr/>
        <a:lstStyle/>
        <a:p>
          <a:endParaRPr lang="en-US" sz="2100"/>
        </a:p>
      </dgm:t>
    </dgm:pt>
    <dgm:pt modelId="{DFDB63C8-8C22-4288-87D0-0AB4062AA69D}">
      <dgm:prSet phldrT="[Text]" custScaleX="145436" custScaleY="41631" custLinFactNeighborX="-97990" custLinFactNeighborY="-56177"/>
      <dgm:spPr/>
      <dgm:t>
        <a:bodyPr/>
        <a:lstStyle/>
        <a:p>
          <a:endParaRPr lang="mn-MN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1495E-3059-4D27-B4FD-3A84A23E5E7D}" type="parTrans" cxnId="{9AB1D0F1-4047-46E4-9591-9BCE89894770}">
      <dgm:prSet/>
      <dgm:spPr/>
      <dgm:t>
        <a:bodyPr/>
        <a:lstStyle/>
        <a:p>
          <a:endParaRPr lang="en-US" sz="2100"/>
        </a:p>
      </dgm:t>
    </dgm:pt>
    <dgm:pt modelId="{AAF87158-2E03-4D41-A244-7268734207C7}" type="sibTrans" cxnId="{9AB1D0F1-4047-46E4-9591-9BCE89894770}">
      <dgm:prSet/>
      <dgm:spPr/>
      <dgm:t>
        <a:bodyPr/>
        <a:lstStyle/>
        <a:p>
          <a:endParaRPr lang="en-US" sz="2100"/>
        </a:p>
      </dgm:t>
    </dgm:pt>
    <dgm:pt modelId="{081C08C4-7637-4535-8836-594DF59AEDE4}">
      <dgm:prSet phldrT="[Text]" custScaleX="145436" custScaleY="41631" custLinFactNeighborX="-97990" custLinFactNeighborY="-56177"/>
      <dgm:spPr/>
      <dgm:t>
        <a:bodyPr/>
        <a:lstStyle/>
        <a:p>
          <a:endParaRPr lang="mn-MN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84CB78-4922-4FC0-A7E3-5461518A5C7E}" type="parTrans" cxnId="{DBB16A9F-502B-491B-B3E7-39CFFFE1045F}">
      <dgm:prSet/>
      <dgm:spPr/>
      <dgm:t>
        <a:bodyPr/>
        <a:lstStyle/>
        <a:p>
          <a:endParaRPr lang="en-US" sz="2100"/>
        </a:p>
      </dgm:t>
    </dgm:pt>
    <dgm:pt modelId="{DE3EA7E8-B84D-42FB-BEDC-8C6B602818D5}" type="sibTrans" cxnId="{DBB16A9F-502B-491B-B3E7-39CFFFE1045F}">
      <dgm:prSet/>
      <dgm:spPr/>
      <dgm:t>
        <a:bodyPr/>
        <a:lstStyle/>
        <a:p>
          <a:endParaRPr lang="en-US" sz="2100"/>
        </a:p>
      </dgm:t>
    </dgm:pt>
    <dgm:pt modelId="{3E50D4F5-7A4F-43CA-9F25-6AFC9CA205E9}">
      <dgm:prSet phldrT="[Text]" custScaleX="145436" custScaleY="41631" custLinFactNeighborX="-97990" custLinFactNeighborY="-56177"/>
      <dgm:spPr/>
      <dgm:t>
        <a:bodyPr/>
        <a:lstStyle/>
        <a:p>
          <a:endParaRPr lang="mn-MN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1B9DF-5AC0-4EBC-8B4D-9448F3A18D12}" type="parTrans" cxnId="{E6DFFCEB-E371-47C9-AE51-548BD554FC5B}">
      <dgm:prSet/>
      <dgm:spPr/>
      <dgm:t>
        <a:bodyPr/>
        <a:lstStyle/>
        <a:p>
          <a:endParaRPr lang="en-US" sz="2100"/>
        </a:p>
      </dgm:t>
    </dgm:pt>
    <dgm:pt modelId="{7E9D283B-AE89-436A-BB48-DAE47EF67B7F}" type="sibTrans" cxnId="{E6DFFCEB-E371-47C9-AE51-548BD554FC5B}">
      <dgm:prSet/>
      <dgm:spPr/>
      <dgm:t>
        <a:bodyPr/>
        <a:lstStyle/>
        <a:p>
          <a:endParaRPr lang="en-US" sz="2100"/>
        </a:p>
      </dgm:t>
    </dgm:pt>
    <dgm:pt modelId="{ECC388B5-5136-44FB-8EAE-0686E78C29A5}">
      <dgm:prSet phldrT="[Text]" custScaleX="145436" custScaleY="41631" custLinFactNeighborX="-97990" custLinFactNeighborY="-56177"/>
      <dgm:spPr/>
      <dgm:t>
        <a:bodyPr/>
        <a:lstStyle/>
        <a:p>
          <a:endParaRPr lang="mn-MN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73F67-9D55-4544-9BC9-A45150A3B257}" type="parTrans" cxnId="{D2751F07-85CB-4AEC-B637-9BBB3A7B6803}">
      <dgm:prSet/>
      <dgm:spPr/>
      <dgm:t>
        <a:bodyPr/>
        <a:lstStyle/>
        <a:p>
          <a:endParaRPr lang="en-US" sz="2100"/>
        </a:p>
      </dgm:t>
    </dgm:pt>
    <dgm:pt modelId="{7A9D7BDC-ECD1-4CB5-8EE6-BF851822CD99}" type="sibTrans" cxnId="{D2751F07-85CB-4AEC-B637-9BBB3A7B6803}">
      <dgm:prSet/>
      <dgm:spPr/>
      <dgm:t>
        <a:bodyPr/>
        <a:lstStyle/>
        <a:p>
          <a:endParaRPr lang="en-US" sz="2100"/>
        </a:p>
      </dgm:t>
    </dgm:pt>
    <dgm:pt modelId="{80FDEC2D-23F8-48C6-9BB7-717F6586D890}">
      <dgm:prSet phldrT="[Text]" custScaleX="145436" custScaleY="41631" custLinFactNeighborX="-97990" custLinFactNeighborY="-56177"/>
      <dgm:spPr/>
      <dgm:t>
        <a:bodyPr/>
        <a:lstStyle/>
        <a:p>
          <a:endParaRPr lang="en-US" sz="2100"/>
        </a:p>
      </dgm:t>
    </dgm:pt>
    <dgm:pt modelId="{DBE562D1-A843-43CC-B283-DE139D3F373E}" type="parTrans" cxnId="{DC63C5CD-03A0-4438-8204-3FD01917012C}">
      <dgm:prSet/>
      <dgm:spPr/>
      <dgm:t>
        <a:bodyPr/>
        <a:lstStyle/>
        <a:p>
          <a:endParaRPr lang="en-US" sz="2100"/>
        </a:p>
      </dgm:t>
    </dgm:pt>
    <dgm:pt modelId="{1124E082-3B0D-4F8E-BEF9-830187CAE8FC}" type="sibTrans" cxnId="{DC63C5CD-03A0-4438-8204-3FD01917012C}">
      <dgm:prSet/>
      <dgm:spPr/>
      <dgm:t>
        <a:bodyPr/>
        <a:lstStyle/>
        <a:p>
          <a:endParaRPr lang="en-US" sz="2100"/>
        </a:p>
      </dgm:t>
    </dgm:pt>
    <dgm:pt modelId="{33532BEE-3AB5-4608-9E80-FD9D61921968}" type="pres">
      <dgm:prSet presAssocID="{E1741AE7-D46B-49A7-B8BB-6EBB71B61A57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5B1DE3E-5327-450D-8A0B-97A0AB9574AA}" type="pres">
      <dgm:prSet presAssocID="{3CA26CD5-380A-41CC-B24D-8ABF970A47E0}" presName="Parent" presStyleLbl="node1" presStyleIdx="0" presStyleCnt="2" custScaleX="151272" custScaleY="152191" custLinFactNeighborX="-71575" custLinFactNeighborY="1585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1C75E342-2711-46CA-8B75-6A168B443D27}" type="pres">
      <dgm:prSet presAssocID="{286008BB-1DE6-4A57-A34E-035787C52855}" presName="Accent" presStyleLbl="node1" presStyleIdx="1" presStyleCnt="2" custLinFactNeighborX="-27670" custLinFactNeighborY="55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B3BF13-3477-4E1D-9CFA-E6BEDF9FDDD8}" type="pres">
      <dgm:prSet presAssocID="{286008BB-1DE6-4A57-A34E-035787C52855}" presName="Image1" presStyleLbl="fgImgPlace1" presStyleIdx="0" presStyleCnt="4" custScaleX="105678" custScaleY="104349" custLinFactX="-50593" custLinFactNeighborX="-100000" custLinFactNeighborY="-1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D6BBE93-C675-43AF-9D69-25F7949E495E}" type="pres">
      <dgm:prSet presAssocID="{286008BB-1DE6-4A57-A34E-035787C52855}" presName="Child1" presStyleLbl="revTx" presStyleIdx="0" presStyleCnt="4" custScaleX="119087" custScaleY="30086" custLinFactNeighborX="-98508" custLinFactNeighborY="-23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2342D-3D93-4DA5-B9FF-1BC151F6B907}" type="pres">
      <dgm:prSet presAssocID="{DD3C42DE-512E-4735-BEBA-486FC8C8A5BC}" presName="Image2" presStyleCnt="0"/>
      <dgm:spPr/>
    </dgm:pt>
    <dgm:pt modelId="{347EDF5E-3D52-42A6-88FD-A7EB1298ED5D}" type="pres">
      <dgm:prSet presAssocID="{DD3C42DE-512E-4735-BEBA-486FC8C8A5BC}" presName="Image" presStyleLbl="fgImgPlace1" presStyleIdx="1" presStyleCnt="4" custScaleX="110404" custLinFactX="-55281" custLinFactY="100000" custLinFactNeighborX="-100000" custLinFactNeighborY="1443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52163B4-6842-473E-970F-EB140CAD9D58}" type="pres">
      <dgm:prSet presAssocID="{DD3C42DE-512E-4735-BEBA-486FC8C8A5BC}" presName="Child2" presStyleLbl="revTx" presStyleIdx="1" presStyleCnt="4" custScaleX="145436" custScaleY="41631" custLinFactNeighborX="-71769" custLinFactNeighborY="-59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C1924-2008-4BBF-A501-B1715EDA59F4}" type="pres">
      <dgm:prSet presAssocID="{D27F9F5A-8938-45DF-9504-DDD22DAA7B69}" presName="Image3" presStyleCnt="0"/>
      <dgm:spPr/>
    </dgm:pt>
    <dgm:pt modelId="{442519F8-2AAE-4110-A2E5-8DF8C49F9241}" type="pres">
      <dgm:prSet presAssocID="{D27F9F5A-8938-45DF-9504-DDD22DAA7B69}" presName="Image" presStyleLbl="fgImgPlace1" presStyleIdx="2" presStyleCnt="4" custLinFactNeighborX="-71627" custLinFactNeighborY="1715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8E27221C-838C-4A0D-90BA-ABBE587C283B}" type="pres">
      <dgm:prSet presAssocID="{D27F9F5A-8938-45DF-9504-DDD22DAA7B69}" presName="Child3" presStyleLbl="revTx" presStyleIdx="2" presStyleCnt="4" custScaleX="201847" custScaleY="29767" custLinFactNeighborX="-11111" custLinFactNeighborY="20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8E7B9-F4F0-4BEA-ACEC-AF82F1975F1F}" type="pres">
      <dgm:prSet presAssocID="{93F9F993-B11C-4E4A-8759-A7DFBCAEB7CD}" presName="Image4" presStyleCnt="0"/>
      <dgm:spPr/>
    </dgm:pt>
    <dgm:pt modelId="{59A3DA0E-DBF2-4367-8C21-896E2A2E6145}" type="pres">
      <dgm:prSet presAssocID="{93F9F993-B11C-4E4A-8759-A7DFBCAEB7CD}" presName="Image" presStyleLbl="fgImgPlace1" presStyleIdx="3" presStyleCnt="4" custScaleX="104152" custScaleY="105958" custLinFactY="-100000" custLinFactNeighborX="-48427" custLinFactNeighborY="-17884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B298A3A-4BFA-4B52-A8D7-E4CCC1EB0833}" type="pres">
      <dgm:prSet presAssocID="{93F9F993-B11C-4E4A-8759-A7DFBCAEB7CD}" presName="Child4" presStyleLbl="revTx" presStyleIdx="3" presStyleCnt="4" custScaleX="196540" custScaleY="27888" custLinFactY="-99746" custLinFactNeighborX="6129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436D5B-B3CA-401A-9824-C09DDE876112}" type="presOf" srcId="{DD3C42DE-512E-4735-BEBA-486FC8C8A5BC}" destId="{D52163B4-6842-473E-970F-EB140CAD9D58}" srcOrd="0" destOrd="0" presId="urn:microsoft.com/office/officeart/2011/layout/RadialPictureList"/>
    <dgm:cxn modelId="{5F299E33-83C3-49D0-B207-EB06491C1ABA}" srcId="{E1741AE7-D46B-49A7-B8BB-6EBB71B61A57}" destId="{3CA26CD5-380A-41CC-B24D-8ABF970A47E0}" srcOrd="0" destOrd="0" parTransId="{09A03F4F-6A52-4F03-A871-27C6D21561A9}" sibTransId="{0475C69A-54FB-40AC-AD8C-56A9D7E4A32F}"/>
    <dgm:cxn modelId="{572D3C09-FC30-4BF0-9795-EF9ABDAECEAF}" type="presOf" srcId="{286008BB-1DE6-4A57-A34E-035787C52855}" destId="{5D6BBE93-C675-43AF-9D69-25F7949E495E}" srcOrd="0" destOrd="0" presId="urn:microsoft.com/office/officeart/2011/layout/RadialPictureList"/>
    <dgm:cxn modelId="{8CEC3116-98D8-43F9-93DE-8BC158F2A828}" srcId="{E1741AE7-D46B-49A7-B8BB-6EBB71B61A57}" destId="{22964A98-B673-4F59-94C0-9A3790B9C1DD}" srcOrd="3" destOrd="0" parTransId="{DBF4EEE7-9A8A-41BA-9F4B-E17187B68718}" sibTransId="{E2049071-3EC4-455A-AB58-813AC7088D3D}"/>
    <dgm:cxn modelId="{AE4BD146-C8A1-4605-9B3F-13CE74339583}" srcId="{E1741AE7-D46B-49A7-B8BB-6EBB71B61A57}" destId="{4091BDC7-45F5-4663-A8A2-85EC3388B6F8}" srcOrd="1" destOrd="0" parTransId="{80A40EB3-80B5-44E9-B95C-9D8585222EBD}" sibTransId="{0936B282-B962-48EA-93C0-9A070B137D82}"/>
    <dgm:cxn modelId="{21994E19-230D-4099-BEBB-22AA730AE897}" srcId="{3CA26CD5-380A-41CC-B24D-8ABF970A47E0}" destId="{DD3C42DE-512E-4735-BEBA-486FC8C8A5BC}" srcOrd="1" destOrd="0" parTransId="{C8564D33-0AB7-46D8-BE84-C77368AF35F6}" sibTransId="{85218ABC-4977-4D14-BF69-12AFD841A090}"/>
    <dgm:cxn modelId="{42C3FA16-30E4-4962-8C11-DAA11362C284}" type="presOf" srcId="{93F9F993-B11C-4E4A-8759-A7DFBCAEB7CD}" destId="{8B298A3A-4BFA-4B52-A8D7-E4CCC1EB0833}" srcOrd="0" destOrd="0" presId="urn:microsoft.com/office/officeart/2011/layout/RadialPictureList"/>
    <dgm:cxn modelId="{36AD2033-43AB-435A-899D-81362BF145B4}" srcId="{D27F9F5A-8938-45DF-9504-DDD22DAA7B69}" destId="{E8FFEAE0-54BE-4D0C-AEEE-3E8D613B85AC}" srcOrd="0" destOrd="0" parTransId="{D04F0AB3-216E-4E6A-A183-1A50F0DC0CA3}" sibTransId="{8F6F921C-26D0-473F-B46C-92C9B9C984DA}"/>
    <dgm:cxn modelId="{D2751F07-85CB-4AEC-B637-9BBB3A7B6803}" srcId="{E1741AE7-D46B-49A7-B8BB-6EBB71B61A57}" destId="{ECC388B5-5136-44FB-8EAE-0686E78C29A5}" srcOrd="9" destOrd="0" parTransId="{BA173F67-9D55-4544-9BC9-A45150A3B257}" sibTransId="{7A9D7BDC-ECD1-4CB5-8EE6-BF851822CD99}"/>
    <dgm:cxn modelId="{DBB16A9F-502B-491B-B3E7-39CFFFE1045F}" srcId="{E1741AE7-D46B-49A7-B8BB-6EBB71B61A57}" destId="{081C08C4-7637-4535-8836-594DF59AEDE4}" srcOrd="7" destOrd="0" parTransId="{AC84CB78-4922-4FC0-A7E3-5461518A5C7E}" sibTransId="{DE3EA7E8-B84D-42FB-BEDC-8C6B602818D5}"/>
    <dgm:cxn modelId="{99F59767-B1BF-4865-AD69-5A03262A9C37}" srcId="{E1741AE7-D46B-49A7-B8BB-6EBB71B61A57}" destId="{7923B28D-A2CA-4778-B7E3-BBAEA80315B7}" srcOrd="4" destOrd="0" parTransId="{478D7441-5665-4251-8DD7-2E95C8C4948B}" sibTransId="{5BCD39FD-A676-42B2-BBC2-1BEAF4C1F50B}"/>
    <dgm:cxn modelId="{8B17F9B3-695B-44F7-911F-1432B49BAE86}" srcId="{E1741AE7-D46B-49A7-B8BB-6EBB71B61A57}" destId="{2C55BB7C-14C6-4E42-9607-F34AA7C8AD76}" srcOrd="2" destOrd="0" parTransId="{F0ADF3F8-FB0B-4E3C-8EE7-49C4C4EAD5BB}" sibTransId="{FC29F476-9F28-43E5-B832-FB99770B501E}"/>
    <dgm:cxn modelId="{2558E528-7C8C-4755-A21C-61C39535675C}" type="presOf" srcId="{E8FFEAE0-54BE-4D0C-AEEE-3E8D613B85AC}" destId="{8E27221C-838C-4A0D-90BA-ABBE587C283B}" srcOrd="0" destOrd="1" presId="urn:microsoft.com/office/officeart/2011/layout/RadialPictureList"/>
    <dgm:cxn modelId="{C8756E46-3B25-40B7-B4EB-869A781C4D2E}" srcId="{3CA26CD5-380A-41CC-B24D-8ABF970A47E0}" destId="{D27F9F5A-8938-45DF-9504-DDD22DAA7B69}" srcOrd="2" destOrd="0" parTransId="{B608D8D2-8A70-4346-AD99-51F65A4B014E}" sibTransId="{BA136AC0-D7D1-444F-9B83-D8C292B85A50}"/>
    <dgm:cxn modelId="{9AB1D0F1-4047-46E4-9591-9BCE89894770}" srcId="{E1741AE7-D46B-49A7-B8BB-6EBB71B61A57}" destId="{DFDB63C8-8C22-4288-87D0-0AB4062AA69D}" srcOrd="6" destOrd="0" parTransId="{30F1495E-3059-4D27-B4FD-3A84A23E5E7D}" sibTransId="{AAF87158-2E03-4D41-A244-7268734207C7}"/>
    <dgm:cxn modelId="{D3DC7B17-1C17-416E-81ED-29DCC7321AA5}" type="presOf" srcId="{E1741AE7-D46B-49A7-B8BB-6EBB71B61A57}" destId="{33532BEE-3AB5-4608-9E80-FD9D61921968}" srcOrd="0" destOrd="0" presId="urn:microsoft.com/office/officeart/2011/layout/RadialPictureList"/>
    <dgm:cxn modelId="{44A09344-C972-4103-A14D-B5AE798A7930}" srcId="{E1741AE7-D46B-49A7-B8BB-6EBB71B61A57}" destId="{EBD9FA08-BB0B-4707-9155-83CB9D45A69A}" srcOrd="5" destOrd="0" parTransId="{AF296C7D-7010-4049-B747-F3B8C4B8F01A}" sibTransId="{6549E5DE-1CED-4FB0-887B-AE7E7E256067}"/>
    <dgm:cxn modelId="{AB8A8862-E138-4C2A-9093-781F6EE15D12}" srcId="{3CA26CD5-380A-41CC-B24D-8ABF970A47E0}" destId="{286008BB-1DE6-4A57-A34E-035787C52855}" srcOrd="0" destOrd="0" parTransId="{CB522001-2643-4CE3-81BD-319BCE83BF48}" sibTransId="{BAAA0DC3-FA2C-4E85-AE5C-69EC54CFAD50}"/>
    <dgm:cxn modelId="{D9AE566E-6234-49D9-9D98-3D0C26275429}" srcId="{E1741AE7-D46B-49A7-B8BB-6EBB71B61A57}" destId="{8025BDE8-77F3-46E7-A1C3-54642A8BDEB6}" srcOrd="12" destOrd="0" parTransId="{7DD97D93-F138-43C9-B3B1-AC6AE0D7DE78}" sibTransId="{B62D375F-88C3-4AD6-ADB7-DCE32A255385}"/>
    <dgm:cxn modelId="{DC63C5CD-03A0-4438-8204-3FD01917012C}" srcId="{E1741AE7-D46B-49A7-B8BB-6EBB71B61A57}" destId="{80FDEC2D-23F8-48C6-9BB7-717F6586D890}" srcOrd="11" destOrd="0" parTransId="{DBE562D1-A843-43CC-B283-DE139D3F373E}" sibTransId="{1124E082-3B0D-4F8E-BEF9-830187CAE8FC}"/>
    <dgm:cxn modelId="{31429961-536C-4574-910C-E0FFB98DD28E}" type="presOf" srcId="{D27F9F5A-8938-45DF-9504-DDD22DAA7B69}" destId="{8E27221C-838C-4A0D-90BA-ABBE587C283B}" srcOrd="0" destOrd="0" presId="urn:microsoft.com/office/officeart/2011/layout/RadialPictureList"/>
    <dgm:cxn modelId="{428900A9-5B86-4BE1-A9E7-F647F4D82BCA}" srcId="{E1741AE7-D46B-49A7-B8BB-6EBB71B61A57}" destId="{3BE8C1C0-A5D0-45AF-B9B6-32E5113EED39}" srcOrd="10" destOrd="0" parTransId="{61CFC4A0-AC98-43A8-92E6-499746EEE340}" sibTransId="{AEA733E7-0B73-462F-A4F8-41B9F2DE9618}"/>
    <dgm:cxn modelId="{C990997D-081A-4C9E-BEA5-1E7A714A8F77}" type="presOf" srcId="{3CA26CD5-380A-41CC-B24D-8ABF970A47E0}" destId="{B5B1DE3E-5327-450D-8A0B-97A0AB9574AA}" srcOrd="0" destOrd="0" presId="urn:microsoft.com/office/officeart/2011/layout/RadialPictureList"/>
    <dgm:cxn modelId="{500C3F1C-ACF1-4416-998C-58B0B82E3F5E}" srcId="{3CA26CD5-380A-41CC-B24D-8ABF970A47E0}" destId="{93F9F993-B11C-4E4A-8759-A7DFBCAEB7CD}" srcOrd="3" destOrd="0" parTransId="{BA03D75F-49A1-494E-B54D-F5024512D1B2}" sibTransId="{DF7E67CA-82C3-441D-8B9B-BA64F5A84FF1}"/>
    <dgm:cxn modelId="{E6DFFCEB-E371-47C9-AE51-548BD554FC5B}" srcId="{E1741AE7-D46B-49A7-B8BB-6EBB71B61A57}" destId="{3E50D4F5-7A4F-43CA-9F25-6AFC9CA205E9}" srcOrd="8" destOrd="0" parTransId="{3661B9DF-5AC0-4EBC-8B4D-9448F3A18D12}" sibTransId="{7E9D283B-AE89-436A-BB48-DAE47EF67B7F}"/>
    <dgm:cxn modelId="{4463F19B-9DC6-4E18-829A-A76412B34FDE}" type="presParOf" srcId="{33532BEE-3AB5-4608-9E80-FD9D61921968}" destId="{B5B1DE3E-5327-450D-8A0B-97A0AB9574AA}" srcOrd="0" destOrd="0" presId="urn:microsoft.com/office/officeart/2011/layout/RadialPictureList"/>
    <dgm:cxn modelId="{0F2DA7C6-8C11-4507-B602-71EB0144DEF6}" type="presParOf" srcId="{33532BEE-3AB5-4608-9E80-FD9D61921968}" destId="{1C75E342-2711-46CA-8B75-6A168B443D27}" srcOrd="1" destOrd="0" presId="urn:microsoft.com/office/officeart/2011/layout/RadialPictureList"/>
    <dgm:cxn modelId="{4E976EB4-A4DE-4738-B8D8-A769ACEC2A91}" type="presParOf" srcId="{33532BEE-3AB5-4608-9E80-FD9D61921968}" destId="{C6B3BF13-3477-4E1D-9CFA-E6BEDF9FDDD8}" srcOrd="2" destOrd="0" presId="urn:microsoft.com/office/officeart/2011/layout/RadialPictureList"/>
    <dgm:cxn modelId="{98CC3732-9714-4909-B026-16D930C40964}" type="presParOf" srcId="{33532BEE-3AB5-4608-9E80-FD9D61921968}" destId="{5D6BBE93-C675-43AF-9D69-25F7949E495E}" srcOrd="3" destOrd="0" presId="urn:microsoft.com/office/officeart/2011/layout/RadialPictureList"/>
    <dgm:cxn modelId="{150212B1-6E6A-44FF-8B6C-DAA784B7794F}" type="presParOf" srcId="{33532BEE-3AB5-4608-9E80-FD9D61921968}" destId="{19D2342D-3D93-4DA5-B9FF-1BC151F6B907}" srcOrd="4" destOrd="0" presId="urn:microsoft.com/office/officeart/2011/layout/RadialPictureList"/>
    <dgm:cxn modelId="{5B9D4841-4F7A-4F9C-A72A-89665BC53138}" type="presParOf" srcId="{19D2342D-3D93-4DA5-B9FF-1BC151F6B907}" destId="{347EDF5E-3D52-42A6-88FD-A7EB1298ED5D}" srcOrd="0" destOrd="0" presId="urn:microsoft.com/office/officeart/2011/layout/RadialPictureList"/>
    <dgm:cxn modelId="{50B76AB2-4ABF-4CE9-BB02-F0C64E793790}" type="presParOf" srcId="{33532BEE-3AB5-4608-9E80-FD9D61921968}" destId="{D52163B4-6842-473E-970F-EB140CAD9D58}" srcOrd="5" destOrd="0" presId="urn:microsoft.com/office/officeart/2011/layout/RadialPictureList"/>
    <dgm:cxn modelId="{373854F3-9D95-407F-9650-78D0FA7B6484}" type="presParOf" srcId="{33532BEE-3AB5-4608-9E80-FD9D61921968}" destId="{6A0C1924-2008-4BBF-A501-B1715EDA59F4}" srcOrd="6" destOrd="0" presId="urn:microsoft.com/office/officeart/2011/layout/RadialPictureList"/>
    <dgm:cxn modelId="{F33A9EE0-1F9A-495C-BD84-E522D7C02375}" type="presParOf" srcId="{6A0C1924-2008-4BBF-A501-B1715EDA59F4}" destId="{442519F8-2AAE-4110-A2E5-8DF8C49F9241}" srcOrd="0" destOrd="0" presId="urn:microsoft.com/office/officeart/2011/layout/RadialPictureList"/>
    <dgm:cxn modelId="{3B26B836-7E91-4C1E-BCA8-755CC8928B16}" type="presParOf" srcId="{33532BEE-3AB5-4608-9E80-FD9D61921968}" destId="{8E27221C-838C-4A0D-90BA-ABBE587C283B}" srcOrd="7" destOrd="0" presId="urn:microsoft.com/office/officeart/2011/layout/RadialPictureList"/>
    <dgm:cxn modelId="{9DA5A65E-E813-4747-8CB8-BFD6451A0C7C}" type="presParOf" srcId="{33532BEE-3AB5-4608-9E80-FD9D61921968}" destId="{34F8E7B9-F4F0-4BEA-ACEC-AF82F1975F1F}" srcOrd="8" destOrd="0" presId="urn:microsoft.com/office/officeart/2011/layout/RadialPictureList"/>
    <dgm:cxn modelId="{301A71EC-E7DA-4068-B268-BD2209027372}" type="presParOf" srcId="{34F8E7B9-F4F0-4BEA-ACEC-AF82F1975F1F}" destId="{59A3DA0E-DBF2-4367-8C21-896E2A2E6145}" srcOrd="0" destOrd="0" presId="urn:microsoft.com/office/officeart/2011/layout/RadialPictureList"/>
    <dgm:cxn modelId="{AC6601D7-778F-48B8-B86D-3415CABBABBA}" type="presParOf" srcId="{33532BEE-3AB5-4608-9E80-FD9D61921968}" destId="{8B298A3A-4BFA-4B52-A8D7-E4CCC1EB0833}" srcOrd="9" destOrd="0" presId="urn:microsoft.com/office/officeart/2011/layout/RadialPictur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30030-7B64-4296-AA56-6ABBCD4A47C0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5664CA-3186-4614-BCED-2D9DC7BCE057}">
      <dgm:prSet phldrT="[Text]" custT="1"/>
      <dgm:spPr/>
      <dgm:t>
        <a:bodyPr/>
        <a:lstStyle/>
        <a:p>
          <a:r>
            <a:rPr lang="mn-MN" sz="3200" dirty="0">
              <a:latin typeface="Arial" panose="020B0604020202020204" pitchFamily="34" charset="0"/>
              <a:cs typeface="Arial" panose="020B0604020202020204" pitchFamily="34" charset="0"/>
            </a:rPr>
            <a:t>Ойн нөөцийн ашиглалт 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852C9-A938-4DC2-9774-0E70F03098F4}" type="parTrans" cxnId="{920097C2-4FFA-4E95-B318-40B90FB2465F}">
      <dgm:prSet/>
      <dgm:spPr/>
      <dgm:t>
        <a:bodyPr/>
        <a:lstStyle/>
        <a:p>
          <a:endParaRPr lang="en-US"/>
        </a:p>
      </dgm:t>
    </dgm:pt>
    <dgm:pt modelId="{A6ACD21D-62DB-4279-BCAF-50AA3407A8EE}" type="sibTrans" cxnId="{920097C2-4FFA-4E95-B318-40B90FB2465F}">
      <dgm:prSet/>
      <dgm:spPr/>
      <dgm:t>
        <a:bodyPr/>
        <a:lstStyle/>
        <a:p>
          <a:endParaRPr lang="en-US"/>
        </a:p>
      </dgm:t>
    </dgm:pt>
    <dgm:pt modelId="{F5731B7E-09B4-482C-BE44-CCC8E2FFABB3}">
      <dgm:prSet phldrT="[Text]" custT="1"/>
      <dgm:spPr/>
      <dgm:t>
        <a:bodyPr/>
        <a:lstStyle/>
        <a:p>
          <a:r>
            <a:rPr lang="mn-MN" sz="2000" dirty="0">
              <a:latin typeface="Arial" panose="020B0604020202020204" pitchFamily="34" charset="0"/>
              <a:cs typeface="Arial" panose="020B0604020202020204" pitchFamily="34" charset="0"/>
            </a:rPr>
            <a:t>Гүйцэтгэл улирал бүр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D968D-23C5-420E-BBC7-A5E2353E03EE}" type="parTrans" cxnId="{9726BC91-3A2D-48C3-B494-EEBD9DCA072F}">
      <dgm:prSet/>
      <dgm:spPr/>
      <dgm:t>
        <a:bodyPr/>
        <a:lstStyle/>
        <a:p>
          <a:endParaRPr lang="en-US"/>
        </a:p>
      </dgm:t>
    </dgm:pt>
    <dgm:pt modelId="{0D34024B-DC83-45C3-9751-B7484A5E4E72}" type="sibTrans" cxnId="{9726BC91-3A2D-48C3-B494-EEBD9DCA072F}">
      <dgm:prSet/>
      <dgm:spPr/>
      <dgm:t>
        <a:bodyPr/>
        <a:lstStyle/>
        <a:p>
          <a:endParaRPr lang="en-US"/>
        </a:p>
      </dgm:t>
    </dgm:pt>
    <dgm:pt modelId="{6A023D58-D920-4CF9-A70C-6A1C4DDEB87F}">
      <dgm:prSet phldrT="[Text]" custT="1"/>
      <dgm:spPr/>
      <dgm:t>
        <a:bodyPr lIns="0" tIns="0" rIns="0" bIns="0"/>
        <a:lstStyle/>
        <a:p>
          <a:r>
            <a:rPr lang="mn-MN" sz="2400" dirty="0">
              <a:latin typeface="Arial" panose="020B0604020202020204" pitchFamily="34" charset="0"/>
              <a:cs typeface="Arial" panose="020B0604020202020204" pitchFamily="34" charset="0"/>
            </a:rPr>
            <a:t>Ойжуулалт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0E244-F073-4F35-AC0B-F9EAFDCC0856}" type="parTrans" cxnId="{539D6705-9668-42F2-AD03-F793A3637F28}">
      <dgm:prSet/>
      <dgm:spPr/>
      <dgm:t>
        <a:bodyPr/>
        <a:lstStyle/>
        <a:p>
          <a:endParaRPr lang="en-US"/>
        </a:p>
      </dgm:t>
    </dgm:pt>
    <dgm:pt modelId="{AB98A02F-8F46-4B75-8405-BC0A00D06051}" type="sibTrans" cxnId="{539D6705-9668-42F2-AD03-F793A3637F28}">
      <dgm:prSet/>
      <dgm:spPr/>
      <dgm:t>
        <a:bodyPr/>
        <a:lstStyle/>
        <a:p>
          <a:endParaRPr lang="en-US"/>
        </a:p>
      </dgm:t>
    </dgm:pt>
    <dgm:pt modelId="{FE8F2C6D-A8DC-4DD0-A760-F3FCB7C3B089}" type="pres">
      <dgm:prSet presAssocID="{08C30030-7B64-4296-AA56-6ABBCD4A47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672B88-F34F-4B07-BC77-BB0F6E43CFA8}" type="pres">
      <dgm:prSet presAssocID="{C95664CA-3186-4614-BCED-2D9DC7BCE057}" presName="Parent" presStyleLbl="node0" presStyleIdx="0" presStyleCnt="1" custScaleX="114948" custScaleY="8035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DF2BC92-A6A5-4FA4-B9B3-E3F9F2A53BF7}" type="pres">
      <dgm:prSet presAssocID="{F5731B7E-09B4-482C-BE44-CCC8E2FFABB3}" presName="Accent1" presStyleCnt="0"/>
      <dgm:spPr/>
    </dgm:pt>
    <dgm:pt modelId="{4937940B-6727-4AB0-9312-8BC19B8D1495}" type="pres">
      <dgm:prSet presAssocID="{F5731B7E-09B4-482C-BE44-CCC8E2FFABB3}" presName="Accent" presStyleLbl="bgShp" presStyleIdx="0" presStyleCnt="2"/>
      <dgm:spPr/>
    </dgm:pt>
    <dgm:pt modelId="{1CC82BFF-2A2F-42A5-9FCB-B6A2D39A9001}" type="pres">
      <dgm:prSet presAssocID="{F5731B7E-09B4-482C-BE44-CCC8E2FFABB3}" presName="Child1" presStyleLbl="node1" presStyleIdx="0" presStyleCnt="2" custScaleX="115175" custLinFactNeighborX="20195" custLinFactNeighborY="16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6A967-07B6-44E5-BB67-A1981ACF6711}" type="pres">
      <dgm:prSet presAssocID="{6A023D58-D920-4CF9-A70C-6A1C4DDEB87F}" presName="Accent2" presStyleCnt="0"/>
      <dgm:spPr/>
    </dgm:pt>
    <dgm:pt modelId="{F6147274-9483-4B58-82CA-21A80C3C762A}" type="pres">
      <dgm:prSet presAssocID="{6A023D58-D920-4CF9-A70C-6A1C4DDEB87F}" presName="Accent" presStyleLbl="bgShp" presStyleIdx="1" presStyleCnt="2"/>
      <dgm:spPr/>
    </dgm:pt>
    <dgm:pt modelId="{053136AD-CD07-4193-A736-AE8566A911AA}" type="pres">
      <dgm:prSet presAssocID="{6A023D58-D920-4CF9-A70C-6A1C4DDEB87F}" presName="Child2" presStyleLbl="node1" presStyleIdx="1" presStyleCnt="2" custScaleX="120940" custLinFactNeighborX="19565" custLinFactNeighborY="2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D6705-9668-42F2-AD03-F793A3637F28}" srcId="{C95664CA-3186-4614-BCED-2D9DC7BCE057}" destId="{6A023D58-D920-4CF9-A70C-6A1C4DDEB87F}" srcOrd="1" destOrd="0" parTransId="{0F10E244-F073-4F35-AC0B-F9EAFDCC0856}" sibTransId="{AB98A02F-8F46-4B75-8405-BC0A00D06051}"/>
    <dgm:cxn modelId="{F114F985-0A64-4079-A919-6124C7AA807A}" type="presOf" srcId="{C95664CA-3186-4614-BCED-2D9DC7BCE057}" destId="{7E672B88-F34F-4B07-BC77-BB0F6E43CFA8}" srcOrd="0" destOrd="0" presId="urn:microsoft.com/office/officeart/2011/layout/HexagonRadial"/>
    <dgm:cxn modelId="{9465CBCD-B656-439C-B1A4-24E3B71E9111}" type="presOf" srcId="{F5731B7E-09B4-482C-BE44-CCC8E2FFABB3}" destId="{1CC82BFF-2A2F-42A5-9FCB-B6A2D39A9001}" srcOrd="0" destOrd="0" presId="urn:microsoft.com/office/officeart/2011/layout/HexagonRadial"/>
    <dgm:cxn modelId="{C311CA3B-FA3B-495E-82FE-19F827DA49D0}" type="presOf" srcId="{6A023D58-D920-4CF9-A70C-6A1C4DDEB87F}" destId="{053136AD-CD07-4193-A736-AE8566A911AA}" srcOrd="0" destOrd="0" presId="urn:microsoft.com/office/officeart/2011/layout/HexagonRadial"/>
    <dgm:cxn modelId="{920097C2-4FFA-4E95-B318-40B90FB2465F}" srcId="{08C30030-7B64-4296-AA56-6ABBCD4A47C0}" destId="{C95664CA-3186-4614-BCED-2D9DC7BCE057}" srcOrd="0" destOrd="0" parTransId="{1A9852C9-A938-4DC2-9774-0E70F03098F4}" sibTransId="{A6ACD21D-62DB-4279-BCAF-50AA3407A8EE}"/>
    <dgm:cxn modelId="{9726BC91-3A2D-48C3-B494-EEBD9DCA072F}" srcId="{C95664CA-3186-4614-BCED-2D9DC7BCE057}" destId="{F5731B7E-09B4-482C-BE44-CCC8E2FFABB3}" srcOrd="0" destOrd="0" parTransId="{09CD968D-23C5-420E-BBC7-A5E2353E03EE}" sibTransId="{0D34024B-DC83-45C3-9751-B7484A5E4E72}"/>
    <dgm:cxn modelId="{21F4D72D-EACC-4F33-ADFD-58BDDECA1971}" type="presOf" srcId="{08C30030-7B64-4296-AA56-6ABBCD4A47C0}" destId="{FE8F2C6D-A8DC-4DD0-A760-F3FCB7C3B089}" srcOrd="0" destOrd="0" presId="urn:microsoft.com/office/officeart/2011/layout/HexagonRadial"/>
    <dgm:cxn modelId="{5F757051-16F4-4A64-8AB0-8C13EA675BE9}" type="presParOf" srcId="{FE8F2C6D-A8DC-4DD0-A760-F3FCB7C3B089}" destId="{7E672B88-F34F-4B07-BC77-BB0F6E43CFA8}" srcOrd="0" destOrd="0" presId="urn:microsoft.com/office/officeart/2011/layout/HexagonRadial"/>
    <dgm:cxn modelId="{590C1CA9-52D6-4276-85C2-05F08C7375F5}" type="presParOf" srcId="{FE8F2C6D-A8DC-4DD0-A760-F3FCB7C3B089}" destId="{CDF2BC92-A6A5-4FA4-B9B3-E3F9F2A53BF7}" srcOrd="1" destOrd="0" presId="urn:microsoft.com/office/officeart/2011/layout/HexagonRadial"/>
    <dgm:cxn modelId="{6841A78A-D30D-465E-99E8-916D82BF2387}" type="presParOf" srcId="{CDF2BC92-A6A5-4FA4-B9B3-E3F9F2A53BF7}" destId="{4937940B-6727-4AB0-9312-8BC19B8D1495}" srcOrd="0" destOrd="0" presId="urn:microsoft.com/office/officeart/2011/layout/HexagonRadial"/>
    <dgm:cxn modelId="{4A8CB2ED-D79B-4165-B83F-B7DFC825CEF8}" type="presParOf" srcId="{FE8F2C6D-A8DC-4DD0-A760-F3FCB7C3B089}" destId="{1CC82BFF-2A2F-42A5-9FCB-B6A2D39A9001}" srcOrd="2" destOrd="0" presId="urn:microsoft.com/office/officeart/2011/layout/HexagonRadial"/>
    <dgm:cxn modelId="{6CBBDF51-AD9E-4F5B-A9F7-115B59D18A88}" type="presParOf" srcId="{FE8F2C6D-A8DC-4DD0-A760-F3FCB7C3B089}" destId="{8246A967-07B6-44E5-BB67-A1981ACF6711}" srcOrd="3" destOrd="0" presId="urn:microsoft.com/office/officeart/2011/layout/HexagonRadial"/>
    <dgm:cxn modelId="{F4ACD18C-5ADC-45A9-A7C8-2027C56BC40B}" type="presParOf" srcId="{8246A967-07B6-44E5-BB67-A1981ACF6711}" destId="{F6147274-9483-4B58-82CA-21A80C3C762A}" srcOrd="0" destOrd="0" presId="urn:microsoft.com/office/officeart/2011/layout/HexagonRadial"/>
    <dgm:cxn modelId="{E162267E-936C-4D5B-9911-87D82F8D2C80}" type="presParOf" srcId="{FE8F2C6D-A8DC-4DD0-A760-F3FCB7C3B089}" destId="{053136AD-CD07-4193-A736-AE8566A911AA}" srcOrd="4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A3A7EC-9736-46DE-BFF6-25B7F8E4AB1D}" type="doc">
      <dgm:prSet loTypeId="urn:microsoft.com/office/officeart/2005/8/layout/radial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A6374E-4207-452B-883D-FBE378F223A7}" type="pres">
      <dgm:prSet presAssocID="{2BA3A7EC-9736-46DE-BFF6-25B7F8E4AB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DDCA15-00AB-45A1-A06C-FC5B357DA8A3}" type="presOf" srcId="{2BA3A7EC-9736-46DE-BFF6-25B7F8E4AB1D}" destId="{8DA6374E-4207-452B-883D-FBE378F223A7}" srcOrd="0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3A7EC-9736-46DE-BFF6-25B7F8E4AB1D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B52585-E6E9-42EF-95F3-55FB73BEA5DB}">
      <dgm:prSet phldrT="[Text]"/>
      <dgm:spPr/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Орчны бохирдол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BD5E0-9200-4458-BA35-836367A612B1}" type="parTrans" cxnId="{E6AD4DF4-8BDF-4507-AA1D-8970DCEF0CDB}">
      <dgm:prSet/>
      <dgm:spPr/>
      <dgm:t>
        <a:bodyPr/>
        <a:lstStyle/>
        <a:p>
          <a:endParaRPr lang="en-US"/>
        </a:p>
      </dgm:t>
    </dgm:pt>
    <dgm:pt modelId="{3B0CFBA9-F7B2-4003-B312-4663594E449E}" type="sibTrans" cxnId="{E6AD4DF4-8BDF-4507-AA1D-8970DCEF0CDB}">
      <dgm:prSet/>
      <dgm:spPr/>
      <dgm:t>
        <a:bodyPr/>
        <a:lstStyle/>
        <a:p>
          <a:endParaRPr lang="en-US"/>
        </a:p>
      </dgm:t>
    </dgm:pt>
    <dgm:pt modelId="{C7F4DEDE-D433-4883-935F-F97717FDC275}">
      <dgm:prSet phldrT="[Text]"/>
      <dgm:spPr/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Хөрс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804521-69B5-420C-B067-9A3A0487A9E5}" type="parTrans" cxnId="{EF0DC448-D294-4614-9783-86A989AEC74D}">
      <dgm:prSet/>
      <dgm:spPr/>
      <dgm:t>
        <a:bodyPr/>
        <a:lstStyle/>
        <a:p>
          <a:endParaRPr lang="en-US"/>
        </a:p>
      </dgm:t>
    </dgm:pt>
    <dgm:pt modelId="{BC4EE1AA-EC90-4B45-B148-FF48B604B5CE}" type="sibTrans" cxnId="{EF0DC448-D294-4614-9783-86A989AEC74D}">
      <dgm:prSet/>
      <dgm:spPr/>
      <dgm:t>
        <a:bodyPr/>
        <a:lstStyle/>
        <a:p>
          <a:endParaRPr lang="en-US"/>
        </a:p>
      </dgm:t>
    </dgm:pt>
    <dgm:pt modelId="{556C626C-ACD5-4EC3-93F9-9ED7E74759A7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Агаар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5EB13-BA9B-4C22-9596-0EDF6598B077}" type="parTrans" cxnId="{D1BFA6C0-9E41-4844-A635-43FCC4B9C34F}">
      <dgm:prSet/>
      <dgm:spPr/>
      <dgm:t>
        <a:bodyPr/>
        <a:lstStyle/>
        <a:p>
          <a:endParaRPr lang="en-US"/>
        </a:p>
      </dgm:t>
    </dgm:pt>
    <dgm:pt modelId="{7E9C5DF7-3818-4644-9A92-04F8BF8BB551}" type="sibTrans" cxnId="{D1BFA6C0-9E41-4844-A635-43FCC4B9C34F}">
      <dgm:prSet/>
      <dgm:spPr/>
      <dgm:t>
        <a:bodyPr/>
        <a:lstStyle/>
        <a:p>
          <a:endParaRPr lang="en-US"/>
        </a:p>
      </dgm:t>
    </dgm:pt>
    <dgm:pt modelId="{0CC23684-7301-4E49-B65A-A4322590BED4}">
      <dgm:prSet phldrT="[Text]"/>
      <dgm:spPr>
        <a:solidFill>
          <a:srgbClr val="00B0F0"/>
        </a:solidFill>
      </dgm:spPr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Ус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12265-A2F2-411C-A6CA-7A3E5480F8FC}" type="parTrans" cxnId="{88354B73-1BBA-4834-94D6-ED2AAABD7C38}">
      <dgm:prSet/>
      <dgm:spPr/>
      <dgm:t>
        <a:bodyPr/>
        <a:lstStyle/>
        <a:p>
          <a:endParaRPr lang="en-US"/>
        </a:p>
      </dgm:t>
    </dgm:pt>
    <dgm:pt modelId="{80ADB3D8-AAA9-4E9E-A106-03A0E8344E05}" type="sibTrans" cxnId="{88354B73-1BBA-4834-94D6-ED2AAABD7C38}">
      <dgm:prSet/>
      <dgm:spPr/>
      <dgm:t>
        <a:bodyPr/>
        <a:lstStyle/>
        <a:p>
          <a:endParaRPr lang="en-US"/>
        </a:p>
      </dgm:t>
    </dgm:pt>
    <dgm:pt modelId="{AF0705D4-9FC7-4CB0-9F74-97ACF192A787}" type="pres">
      <dgm:prSet presAssocID="{2BA3A7EC-9736-46DE-BFF6-25B7F8E4AB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9EB72-E589-4994-B204-1E2D6C83CCB9}" type="pres">
      <dgm:prSet presAssocID="{0CB52585-E6E9-42EF-95F3-55FB73BEA5DB}" presName="centerShape" presStyleLbl="node0" presStyleIdx="0" presStyleCnt="1" custScaleX="126546" custScaleY="93408" custLinFactNeighborX="0" custLinFactNeighborY="3614"/>
      <dgm:spPr/>
      <dgm:t>
        <a:bodyPr/>
        <a:lstStyle/>
        <a:p>
          <a:endParaRPr lang="en-US"/>
        </a:p>
      </dgm:t>
    </dgm:pt>
    <dgm:pt modelId="{0E526589-166F-43B4-8768-2D939D9CBC8C}" type="pres">
      <dgm:prSet presAssocID="{D2804521-69B5-420C-B067-9A3A0487A9E5}" presName="parTrans" presStyleLbl="sibTrans2D1" presStyleIdx="0" presStyleCnt="3"/>
      <dgm:spPr/>
      <dgm:t>
        <a:bodyPr/>
        <a:lstStyle/>
        <a:p>
          <a:endParaRPr lang="en-US"/>
        </a:p>
      </dgm:t>
    </dgm:pt>
    <dgm:pt modelId="{DEF05242-C5ED-400E-A2FF-DD1389675FF7}" type="pres">
      <dgm:prSet presAssocID="{D2804521-69B5-420C-B067-9A3A0487A9E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FA3380C-EF62-42DF-8BF5-B8364D2D3671}" type="pres">
      <dgm:prSet presAssocID="{C7F4DEDE-D433-4883-935F-F97717FDC275}" presName="node" presStyleLbl="node1" presStyleIdx="0" presStyleCnt="3" custScaleY="64481" custRadScaleRad="90257" custRadScaleInc="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F5344-AB3D-4364-A6B0-3031064C9730}" type="pres">
      <dgm:prSet presAssocID="{9905EB13-BA9B-4C22-9596-0EDF6598B077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04891C4-AA57-4180-A64B-86EE09230DC1}" type="pres">
      <dgm:prSet presAssocID="{9905EB13-BA9B-4C22-9596-0EDF6598B07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6A5BD0E-B430-4A66-AB8D-22994BA0D271}" type="pres">
      <dgm:prSet presAssocID="{556C626C-ACD5-4EC3-93F9-9ED7E74759A7}" presName="node" presStyleLbl="node1" presStyleIdx="1" presStyleCnt="3" custScaleY="55215" custRadScaleRad="106208" custRadScaleInc="-35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639A-757C-4F09-AC61-1C92C6089864}" type="pres">
      <dgm:prSet presAssocID="{84C12265-A2F2-411C-A6CA-7A3E5480F8FC}" presName="parTrans" presStyleLbl="sibTrans2D1" presStyleIdx="2" presStyleCnt="3"/>
      <dgm:spPr/>
      <dgm:t>
        <a:bodyPr/>
        <a:lstStyle/>
        <a:p>
          <a:endParaRPr lang="en-US"/>
        </a:p>
      </dgm:t>
    </dgm:pt>
    <dgm:pt modelId="{A21C012E-E04C-4F39-8B1C-8F8008135349}" type="pres">
      <dgm:prSet presAssocID="{84C12265-A2F2-411C-A6CA-7A3E5480F8F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8650722-9983-4656-8245-256284EDB3D6}" type="pres">
      <dgm:prSet presAssocID="{0CC23684-7301-4E49-B65A-A4322590BED4}" presName="node" presStyleLbl="node1" presStyleIdx="2" presStyleCnt="3" custScaleY="54964" custRadScaleRad="106736" custRadScaleInc="32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ED4CC-95FD-4092-9872-09EAE1EAEF45}" type="presOf" srcId="{0CB52585-E6E9-42EF-95F3-55FB73BEA5DB}" destId="{2F49EB72-E589-4994-B204-1E2D6C83CCB9}" srcOrd="0" destOrd="0" presId="urn:microsoft.com/office/officeart/2005/8/layout/radial5"/>
    <dgm:cxn modelId="{CA3FE79A-D92A-449F-B091-F215F8CD555D}" type="presOf" srcId="{2BA3A7EC-9736-46DE-BFF6-25B7F8E4AB1D}" destId="{AF0705D4-9FC7-4CB0-9F74-97ACF192A787}" srcOrd="0" destOrd="0" presId="urn:microsoft.com/office/officeart/2005/8/layout/radial5"/>
    <dgm:cxn modelId="{EF0DC448-D294-4614-9783-86A989AEC74D}" srcId="{0CB52585-E6E9-42EF-95F3-55FB73BEA5DB}" destId="{C7F4DEDE-D433-4883-935F-F97717FDC275}" srcOrd="0" destOrd="0" parTransId="{D2804521-69B5-420C-B067-9A3A0487A9E5}" sibTransId="{BC4EE1AA-EC90-4B45-B148-FF48B604B5CE}"/>
    <dgm:cxn modelId="{05355BC5-A986-412E-B065-0403B54C6516}" type="presOf" srcId="{0CC23684-7301-4E49-B65A-A4322590BED4}" destId="{B8650722-9983-4656-8245-256284EDB3D6}" srcOrd="0" destOrd="0" presId="urn:microsoft.com/office/officeart/2005/8/layout/radial5"/>
    <dgm:cxn modelId="{E6AD4DF4-8BDF-4507-AA1D-8970DCEF0CDB}" srcId="{2BA3A7EC-9736-46DE-BFF6-25B7F8E4AB1D}" destId="{0CB52585-E6E9-42EF-95F3-55FB73BEA5DB}" srcOrd="0" destOrd="0" parTransId="{CB4BD5E0-9200-4458-BA35-836367A612B1}" sibTransId="{3B0CFBA9-F7B2-4003-B312-4663594E449E}"/>
    <dgm:cxn modelId="{978724F5-D87D-46EA-8806-32DBB3C9E195}" type="presOf" srcId="{D2804521-69B5-420C-B067-9A3A0487A9E5}" destId="{0E526589-166F-43B4-8768-2D939D9CBC8C}" srcOrd="0" destOrd="0" presId="urn:microsoft.com/office/officeart/2005/8/layout/radial5"/>
    <dgm:cxn modelId="{FA25D9F5-6B19-4560-ADA4-D8FA503955D9}" type="presOf" srcId="{9905EB13-BA9B-4C22-9596-0EDF6598B077}" destId="{C04891C4-AA57-4180-A64B-86EE09230DC1}" srcOrd="1" destOrd="0" presId="urn:microsoft.com/office/officeart/2005/8/layout/radial5"/>
    <dgm:cxn modelId="{D1BFA6C0-9E41-4844-A635-43FCC4B9C34F}" srcId="{0CB52585-E6E9-42EF-95F3-55FB73BEA5DB}" destId="{556C626C-ACD5-4EC3-93F9-9ED7E74759A7}" srcOrd="1" destOrd="0" parTransId="{9905EB13-BA9B-4C22-9596-0EDF6598B077}" sibTransId="{7E9C5DF7-3818-4644-9A92-04F8BF8BB551}"/>
    <dgm:cxn modelId="{7B2FEC5E-FB95-474A-BFC1-9F3D397F21D3}" type="presOf" srcId="{84C12265-A2F2-411C-A6CA-7A3E5480F8FC}" destId="{AA40639A-757C-4F09-AC61-1C92C6089864}" srcOrd="0" destOrd="0" presId="urn:microsoft.com/office/officeart/2005/8/layout/radial5"/>
    <dgm:cxn modelId="{AAB3EFA8-D455-4698-9230-E25DAFD7AC22}" type="presOf" srcId="{556C626C-ACD5-4EC3-93F9-9ED7E74759A7}" destId="{06A5BD0E-B430-4A66-AB8D-22994BA0D271}" srcOrd="0" destOrd="0" presId="urn:microsoft.com/office/officeart/2005/8/layout/radial5"/>
    <dgm:cxn modelId="{A085D4DA-0699-40E7-B032-144E51EF59E7}" type="presOf" srcId="{9905EB13-BA9B-4C22-9596-0EDF6598B077}" destId="{B6EF5344-AB3D-4364-A6B0-3031064C9730}" srcOrd="0" destOrd="0" presId="urn:microsoft.com/office/officeart/2005/8/layout/radial5"/>
    <dgm:cxn modelId="{88354B73-1BBA-4834-94D6-ED2AAABD7C38}" srcId="{0CB52585-E6E9-42EF-95F3-55FB73BEA5DB}" destId="{0CC23684-7301-4E49-B65A-A4322590BED4}" srcOrd="2" destOrd="0" parTransId="{84C12265-A2F2-411C-A6CA-7A3E5480F8FC}" sibTransId="{80ADB3D8-AAA9-4E9E-A106-03A0E8344E05}"/>
    <dgm:cxn modelId="{DA350BD6-C9AA-4581-95A4-7F0046B95959}" type="presOf" srcId="{84C12265-A2F2-411C-A6CA-7A3E5480F8FC}" destId="{A21C012E-E04C-4F39-8B1C-8F8008135349}" srcOrd="1" destOrd="0" presId="urn:microsoft.com/office/officeart/2005/8/layout/radial5"/>
    <dgm:cxn modelId="{4CC95BEF-B777-46FA-88EA-44CA2CB72A7D}" type="presOf" srcId="{C7F4DEDE-D433-4883-935F-F97717FDC275}" destId="{DFA3380C-EF62-42DF-8BF5-B8364D2D3671}" srcOrd="0" destOrd="0" presId="urn:microsoft.com/office/officeart/2005/8/layout/radial5"/>
    <dgm:cxn modelId="{9268938E-3AB6-466A-A3BE-53BA9C84A67E}" type="presOf" srcId="{D2804521-69B5-420C-B067-9A3A0487A9E5}" destId="{DEF05242-C5ED-400E-A2FF-DD1389675FF7}" srcOrd="1" destOrd="0" presId="urn:microsoft.com/office/officeart/2005/8/layout/radial5"/>
    <dgm:cxn modelId="{6B0483F8-7898-4661-98B6-DF8FA344307F}" type="presParOf" srcId="{AF0705D4-9FC7-4CB0-9F74-97ACF192A787}" destId="{2F49EB72-E589-4994-B204-1E2D6C83CCB9}" srcOrd="0" destOrd="0" presId="urn:microsoft.com/office/officeart/2005/8/layout/radial5"/>
    <dgm:cxn modelId="{DF3F4F76-6EC8-47CF-848D-9373411460E7}" type="presParOf" srcId="{AF0705D4-9FC7-4CB0-9F74-97ACF192A787}" destId="{0E526589-166F-43B4-8768-2D939D9CBC8C}" srcOrd="1" destOrd="0" presId="urn:microsoft.com/office/officeart/2005/8/layout/radial5"/>
    <dgm:cxn modelId="{3D00B878-BA95-4564-A138-D98392A8EBE3}" type="presParOf" srcId="{0E526589-166F-43B4-8768-2D939D9CBC8C}" destId="{DEF05242-C5ED-400E-A2FF-DD1389675FF7}" srcOrd="0" destOrd="0" presId="urn:microsoft.com/office/officeart/2005/8/layout/radial5"/>
    <dgm:cxn modelId="{CBFD0E9E-66AE-41C5-8BAD-53BE6AC7D66A}" type="presParOf" srcId="{AF0705D4-9FC7-4CB0-9F74-97ACF192A787}" destId="{DFA3380C-EF62-42DF-8BF5-B8364D2D3671}" srcOrd="2" destOrd="0" presId="urn:microsoft.com/office/officeart/2005/8/layout/radial5"/>
    <dgm:cxn modelId="{8DBBDC93-D578-40CB-BC86-BAB18C526F98}" type="presParOf" srcId="{AF0705D4-9FC7-4CB0-9F74-97ACF192A787}" destId="{B6EF5344-AB3D-4364-A6B0-3031064C9730}" srcOrd="3" destOrd="0" presId="urn:microsoft.com/office/officeart/2005/8/layout/radial5"/>
    <dgm:cxn modelId="{014CDDB4-4A7D-4BF3-9701-5A67B9387400}" type="presParOf" srcId="{B6EF5344-AB3D-4364-A6B0-3031064C9730}" destId="{C04891C4-AA57-4180-A64B-86EE09230DC1}" srcOrd="0" destOrd="0" presId="urn:microsoft.com/office/officeart/2005/8/layout/radial5"/>
    <dgm:cxn modelId="{1435E18D-C07D-42ED-9C6C-64F3267B624B}" type="presParOf" srcId="{AF0705D4-9FC7-4CB0-9F74-97ACF192A787}" destId="{06A5BD0E-B430-4A66-AB8D-22994BA0D271}" srcOrd="4" destOrd="0" presId="urn:microsoft.com/office/officeart/2005/8/layout/radial5"/>
    <dgm:cxn modelId="{42171FC4-4A33-4434-8D49-DDF9D4AD25C7}" type="presParOf" srcId="{AF0705D4-9FC7-4CB0-9F74-97ACF192A787}" destId="{AA40639A-757C-4F09-AC61-1C92C6089864}" srcOrd="5" destOrd="0" presId="urn:microsoft.com/office/officeart/2005/8/layout/radial5"/>
    <dgm:cxn modelId="{E70FC76C-37E3-41A6-95C3-AC4DDE9F3EF6}" type="presParOf" srcId="{AA40639A-757C-4F09-AC61-1C92C6089864}" destId="{A21C012E-E04C-4F39-8B1C-8F8008135349}" srcOrd="0" destOrd="0" presId="urn:microsoft.com/office/officeart/2005/8/layout/radial5"/>
    <dgm:cxn modelId="{B7CA2C41-B0AD-455C-AB30-64B377793448}" type="presParOf" srcId="{AF0705D4-9FC7-4CB0-9F74-97ACF192A787}" destId="{B8650722-9983-4656-8245-256284EDB3D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A3A7EC-9736-46DE-BFF6-25B7F8E4AB1D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B52585-E6E9-42EF-95F3-55FB73BEA5DB}">
      <dgm:prSet phldrT="[Text]" custT="1"/>
      <dgm:spPr/>
      <dgm:t>
        <a:bodyPr/>
        <a:lstStyle/>
        <a:p>
          <a:r>
            <a:rPr lang="mn-MN" sz="3200" dirty="0">
              <a:latin typeface="Arial" panose="020B0604020202020204" pitchFamily="34" charset="0"/>
              <a:cs typeface="Arial" panose="020B0604020202020204" pitchFamily="34" charset="0"/>
            </a:rPr>
            <a:t>Аялал жуулчлал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BD5E0-9200-4458-BA35-836367A612B1}" type="parTrans" cxnId="{E6AD4DF4-8BDF-4507-AA1D-8970DCEF0CDB}">
      <dgm:prSet/>
      <dgm:spPr/>
      <dgm:t>
        <a:bodyPr/>
        <a:lstStyle/>
        <a:p>
          <a:endParaRPr lang="en-US"/>
        </a:p>
      </dgm:t>
    </dgm:pt>
    <dgm:pt modelId="{3B0CFBA9-F7B2-4003-B312-4663594E449E}" type="sibTrans" cxnId="{E6AD4DF4-8BDF-4507-AA1D-8970DCEF0CDB}">
      <dgm:prSet/>
      <dgm:spPr/>
      <dgm:t>
        <a:bodyPr/>
        <a:lstStyle/>
        <a:p>
          <a:endParaRPr lang="en-US"/>
        </a:p>
      </dgm:t>
    </dgm:pt>
    <dgm:pt modelId="{C7F4DEDE-D433-4883-935F-F97717FDC27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2000" dirty="0">
              <a:latin typeface="Arial" panose="020B0604020202020204" pitchFamily="34" charset="0"/>
              <a:cs typeface="Arial" panose="020B0604020202020204" pitchFamily="34" charset="0"/>
            </a:rPr>
            <a:t>Нүхэн</a:t>
          </a:r>
          <a:r>
            <a:rPr lang="mn-MN" sz="2000" baseline="0" dirty="0">
              <a:latin typeface="Arial" panose="020B0604020202020204" pitchFamily="34" charset="0"/>
              <a:cs typeface="Arial" panose="020B0604020202020204" pitchFamily="34" charset="0"/>
            </a:rPr>
            <a:t> жорлонгоос татгалзах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804521-69B5-420C-B067-9A3A0487A9E5}" type="parTrans" cxnId="{EF0DC448-D294-4614-9783-86A989AEC74D}">
      <dgm:prSet/>
      <dgm:spPr/>
      <dgm:t>
        <a:bodyPr/>
        <a:lstStyle/>
        <a:p>
          <a:endParaRPr lang="en-US"/>
        </a:p>
      </dgm:t>
    </dgm:pt>
    <dgm:pt modelId="{BC4EE1AA-EC90-4B45-B148-FF48B604B5CE}" type="sibTrans" cxnId="{EF0DC448-D294-4614-9783-86A989AEC74D}">
      <dgm:prSet/>
      <dgm:spPr/>
      <dgm:t>
        <a:bodyPr/>
        <a:lstStyle/>
        <a:p>
          <a:endParaRPr lang="en-US"/>
        </a:p>
      </dgm:t>
    </dgm:pt>
    <dgm:pt modelId="{0CC23684-7301-4E49-B65A-A4322590BED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2000" dirty="0">
              <a:latin typeface="Arial" panose="020B0604020202020204" pitchFamily="34" charset="0"/>
              <a:cs typeface="Arial" panose="020B0604020202020204" pitchFamily="34" charset="0"/>
            </a:rPr>
            <a:t>Стандарт мөрдүүлэх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12265-A2F2-411C-A6CA-7A3E5480F8FC}" type="parTrans" cxnId="{88354B73-1BBA-4834-94D6-ED2AAABD7C38}">
      <dgm:prSet/>
      <dgm:spPr/>
      <dgm:t>
        <a:bodyPr/>
        <a:lstStyle/>
        <a:p>
          <a:endParaRPr lang="en-US"/>
        </a:p>
      </dgm:t>
    </dgm:pt>
    <dgm:pt modelId="{80ADB3D8-AAA9-4E9E-A106-03A0E8344E05}" type="sibTrans" cxnId="{88354B73-1BBA-4834-94D6-ED2AAABD7C38}">
      <dgm:prSet/>
      <dgm:spPr/>
      <dgm:t>
        <a:bodyPr/>
        <a:lstStyle/>
        <a:p>
          <a:endParaRPr lang="en-US"/>
        </a:p>
      </dgm:t>
    </dgm:pt>
    <dgm:pt modelId="{6A8E05C4-2F41-451A-B851-E0DDCE56379F}" type="pres">
      <dgm:prSet presAssocID="{2BA3A7EC-9736-46DE-BFF6-25B7F8E4AB1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8DC148-1C60-4CA3-B904-0084DA8002E0}" type="pres">
      <dgm:prSet presAssocID="{0CB52585-E6E9-42EF-95F3-55FB73BEA5DB}" presName="Accent1" presStyleCnt="0"/>
      <dgm:spPr/>
    </dgm:pt>
    <dgm:pt modelId="{D9BB9E7C-8C89-4CFF-8D39-4BA31D016BAD}" type="pres">
      <dgm:prSet presAssocID="{0CB52585-E6E9-42EF-95F3-55FB73BEA5DB}" presName="Accent" presStyleLbl="node1" presStyleIdx="0" presStyleCnt="1"/>
      <dgm:spPr>
        <a:solidFill>
          <a:schemeClr val="accent2"/>
        </a:solidFill>
      </dgm:spPr>
    </dgm:pt>
    <dgm:pt modelId="{7AF10379-90AA-4169-A72E-F21917A928E3}" type="pres">
      <dgm:prSet presAssocID="{0CB52585-E6E9-42EF-95F3-55FB73BEA5DB}" presName="Child1" presStyleLbl="revTx" presStyleIdx="0" presStyleCnt="2" custScaleX="118910" custScaleY="53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C64BF-DC26-4753-A64F-C618A8867C02}" type="pres">
      <dgm:prSet presAssocID="{0CB52585-E6E9-42EF-95F3-55FB73BEA5D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DC448-D294-4614-9783-86A989AEC74D}" srcId="{0CB52585-E6E9-42EF-95F3-55FB73BEA5DB}" destId="{C7F4DEDE-D433-4883-935F-F97717FDC275}" srcOrd="0" destOrd="0" parTransId="{D2804521-69B5-420C-B067-9A3A0487A9E5}" sibTransId="{BC4EE1AA-EC90-4B45-B148-FF48B604B5CE}"/>
    <dgm:cxn modelId="{E6AD4DF4-8BDF-4507-AA1D-8970DCEF0CDB}" srcId="{2BA3A7EC-9736-46DE-BFF6-25B7F8E4AB1D}" destId="{0CB52585-E6E9-42EF-95F3-55FB73BEA5DB}" srcOrd="0" destOrd="0" parTransId="{CB4BD5E0-9200-4458-BA35-836367A612B1}" sibTransId="{3B0CFBA9-F7B2-4003-B312-4663594E449E}"/>
    <dgm:cxn modelId="{A690FE0A-1059-4AC5-A5FF-163820344A64}" type="presOf" srcId="{0CB52585-E6E9-42EF-95F3-55FB73BEA5DB}" destId="{FC3C64BF-DC26-4753-A64F-C618A8867C02}" srcOrd="0" destOrd="0" presId="urn:microsoft.com/office/officeart/2009/layout/CircleArrowProcess"/>
    <dgm:cxn modelId="{49E8C961-2396-4B2E-A543-6C1B86F28CD7}" type="presOf" srcId="{C7F4DEDE-D433-4883-935F-F97717FDC275}" destId="{7AF10379-90AA-4169-A72E-F21917A928E3}" srcOrd="0" destOrd="0" presId="urn:microsoft.com/office/officeart/2009/layout/CircleArrowProcess"/>
    <dgm:cxn modelId="{A6F634AE-7A24-483D-9FAB-29959CFA1184}" type="presOf" srcId="{2BA3A7EC-9736-46DE-BFF6-25B7F8E4AB1D}" destId="{6A8E05C4-2F41-451A-B851-E0DDCE56379F}" srcOrd="0" destOrd="0" presId="urn:microsoft.com/office/officeart/2009/layout/CircleArrowProcess"/>
    <dgm:cxn modelId="{E632A556-E447-4B01-B303-294F53F6218A}" type="presOf" srcId="{0CC23684-7301-4E49-B65A-A4322590BED4}" destId="{7AF10379-90AA-4169-A72E-F21917A928E3}" srcOrd="0" destOrd="1" presId="urn:microsoft.com/office/officeart/2009/layout/CircleArrowProcess"/>
    <dgm:cxn modelId="{88354B73-1BBA-4834-94D6-ED2AAABD7C38}" srcId="{0CB52585-E6E9-42EF-95F3-55FB73BEA5DB}" destId="{0CC23684-7301-4E49-B65A-A4322590BED4}" srcOrd="1" destOrd="0" parTransId="{84C12265-A2F2-411C-A6CA-7A3E5480F8FC}" sibTransId="{80ADB3D8-AAA9-4E9E-A106-03A0E8344E05}"/>
    <dgm:cxn modelId="{4902ADC9-9984-4F12-BB04-09C67EB856D9}" type="presParOf" srcId="{6A8E05C4-2F41-451A-B851-E0DDCE56379F}" destId="{558DC148-1C60-4CA3-B904-0084DA8002E0}" srcOrd="0" destOrd="0" presId="urn:microsoft.com/office/officeart/2009/layout/CircleArrowProcess"/>
    <dgm:cxn modelId="{368BB028-0A34-4DC4-9ABB-3CD9FF4B8F9A}" type="presParOf" srcId="{558DC148-1C60-4CA3-B904-0084DA8002E0}" destId="{D9BB9E7C-8C89-4CFF-8D39-4BA31D016BAD}" srcOrd="0" destOrd="0" presId="urn:microsoft.com/office/officeart/2009/layout/CircleArrowProcess"/>
    <dgm:cxn modelId="{D66ED8F4-B79D-451E-881A-C8CD9B8765E3}" type="presParOf" srcId="{6A8E05C4-2F41-451A-B851-E0DDCE56379F}" destId="{7AF10379-90AA-4169-A72E-F21917A928E3}" srcOrd="1" destOrd="0" presId="urn:microsoft.com/office/officeart/2009/layout/CircleArrowProcess"/>
    <dgm:cxn modelId="{379B84F1-0A7D-4D2B-B888-8571133BDE39}" type="presParOf" srcId="{6A8E05C4-2F41-451A-B851-E0DDCE56379F}" destId="{FC3C64BF-DC26-4753-A64F-C618A8867C0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E2984F-ABFB-4325-BE25-AAEF4B46717C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54DD66-3458-4598-B91C-2143E7FB10CD}">
      <dgm:prSet phldrT="[Text]"/>
      <dgm:spPr/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Ус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96B6E-5E4B-49C6-BD87-935D11EDD879}" type="parTrans" cxnId="{9A0DEB21-4EA0-40F5-85EF-9173B9F68C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9F7AD-0049-4EDD-9FD5-994C760A3BC5}" type="sibTrans" cxnId="{9A0DEB21-4EA0-40F5-85EF-9173B9F68C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C25C8C-B941-42D9-BB9C-3ED5F62CEBD5}">
      <dgm:prSet phldrT="[Text]"/>
      <dgm:spPr/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ашиглагч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EC3F97-8CF5-4217-8605-26D9F363F469}" type="parTrans" cxnId="{629B0203-FF12-46E7-A4FC-878C0CDBF1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47022-7F3D-4AFD-9380-CEE9F2D23571}" type="sibTrans" cxnId="{629B0203-FF12-46E7-A4FC-878C0CDBF1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EADE5-1ED1-46E5-9853-5DE41D81639A}">
      <dgm:prSet phldrT="[Text]"/>
      <dgm:spPr/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судалгаа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9DE29-84A7-4ADD-A766-14328AA7F530}" type="parTrans" cxnId="{F748B000-4CF6-4F0A-AC00-4F7D1ADD7A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6D0CC-6F2A-4A0A-B557-900881B3C26B}" type="sibTrans" cxnId="{F748B000-4CF6-4F0A-AC00-4F7D1ADD7A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8EA2A-ED45-4D58-8202-DDBBD0115B4C}" type="pres">
      <dgm:prSet presAssocID="{11E2984F-ABFB-4325-BE25-AAEF4B46717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85C6B4-0400-4468-B3FA-95D70378892A}" type="pres">
      <dgm:prSet presAssocID="{4954DD66-3458-4598-B91C-2143E7FB10CD}" presName="Accent1" presStyleCnt="0"/>
      <dgm:spPr/>
    </dgm:pt>
    <dgm:pt modelId="{679DE399-A407-47BB-AC37-24E806A97524}" type="pres">
      <dgm:prSet presAssocID="{4954DD66-3458-4598-B91C-2143E7FB10CD}" presName="Accent" presStyleLbl="node1" presStyleIdx="0" presStyleCnt="3" custLinFactNeighborX="-4332" custLinFactNeighborY="-6369"/>
      <dgm:spPr/>
    </dgm:pt>
    <dgm:pt modelId="{CCE26AE7-ED9D-48E2-A36F-793190BFD58D}" type="pres">
      <dgm:prSet presAssocID="{4954DD66-3458-4598-B91C-2143E7FB10CD}" presName="Parent1" presStyleLbl="revTx" presStyleIdx="0" presStyleCnt="3" custLinFactNeighborX="-6572" custLinFactNeighborY="-335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41DB8-34E5-480A-9E76-42FCCE09F073}" type="pres">
      <dgm:prSet presAssocID="{66C25C8C-B941-42D9-BB9C-3ED5F62CEBD5}" presName="Accent2" presStyleCnt="0"/>
      <dgm:spPr/>
    </dgm:pt>
    <dgm:pt modelId="{BD0D51D4-05CD-4973-85B1-B15B3B8EBD43}" type="pres">
      <dgm:prSet presAssocID="{66C25C8C-B941-42D9-BB9C-3ED5F62CEBD5}" presName="Accent" presStyleLbl="node1" presStyleIdx="1" presStyleCnt="3" custLinFactNeighborX="23442" custLinFactNeighborY="-6369"/>
      <dgm:spPr/>
    </dgm:pt>
    <dgm:pt modelId="{00053CE2-3684-446D-B2DE-9EE407D0184D}" type="pres">
      <dgm:prSet presAssocID="{66C25C8C-B941-42D9-BB9C-3ED5F62CEBD5}" presName="Parent2" presStyleLbl="revTx" presStyleIdx="1" presStyleCnt="3" custLinFactNeighborX="43209" custLinFactNeighborY="-335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9F796-EB76-4EA4-9E57-AA0E668A4DF8}" type="pres">
      <dgm:prSet presAssocID="{8CFEADE5-1ED1-46E5-9853-5DE41D81639A}" presName="Accent3" presStyleCnt="0"/>
      <dgm:spPr/>
    </dgm:pt>
    <dgm:pt modelId="{C1A7120F-F82D-4721-90E0-AB65E85BE08A}" type="pres">
      <dgm:prSet presAssocID="{8CFEADE5-1ED1-46E5-9853-5DE41D81639A}" presName="Accent" presStyleLbl="node1" presStyleIdx="2" presStyleCnt="3" custLinFactNeighborX="-5130" custLinFactNeighborY="-7411"/>
      <dgm:spPr/>
    </dgm:pt>
    <dgm:pt modelId="{C2DE9B6A-A22F-4C08-8835-8192B0717F47}" type="pres">
      <dgm:prSet presAssocID="{8CFEADE5-1ED1-46E5-9853-5DE41D81639A}" presName="Parent3" presStyleLbl="revTx" presStyleIdx="2" presStyleCnt="3" custLinFactNeighborX="-6808" custLinFactNeighborY="-335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999F21-E3B8-4852-B140-A42039BDD957}" type="presOf" srcId="{66C25C8C-B941-42D9-BB9C-3ED5F62CEBD5}" destId="{00053CE2-3684-446D-B2DE-9EE407D0184D}" srcOrd="0" destOrd="0" presId="urn:microsoft.com/office/officeart/2009/layout/CircleArrowProcess"/>
    <dgm:cxn modelId="{9A0DEB21-4EA0-40F5-85EF-9173B9F68C7E}" srcId="{11E2984F-ABFB-4325-BE25-AAEF4B46717C}" destId="{4954DD66-3458-4598-B91C-2143E7FB10CD}" srcOrd="0" destOrd="0" parTransId="{DCD96B6E-5E4B-49C6-BD87-935D11EDD879}" sibTransId="{0C89F7AD-0049-4EDD-9FD5-994C760A3BC5}"/>
    <dgm:cxn modelId="{F748B000-4CF6-4F0A-AC00-4F7D1ADD7ADC}" srcId="{11E2984F-ABFB-4325-BE25-AAEF4B46717C}" destId="{8CFEADE5-1ED1-46E5-9853-5DE41D81639A}" srcOrd="2" destOrd="0" parTransId="{9419DE29-84A7-4ADD-A766-14328AA7F530}" sibTransId="{6B96D0CC-6F2A-4A0A-B557-900881B3C26B}"/>
    <dgm:cxn modelId="{EC6182B6-15CD-448C-BB58-B0411D6C468B}" type="presOf" srcId="{11E2984F-ABFB-4325-BE25-AAEF4B46717C}" destId="{44C8EA2A-ED45-4D58-8202-DDBBD0115B4C}" srcOrd="0" destOrd="0" presId="urn:microsoft.com/office/officeart/2009/layout/CircleArrowProcess"/>
    <dgm:cxn modelId="{975A20CD-54D1-4C94-85E8-89D237676267}" type="presOf" srcId="{8CFEADE5-1ED1-46E5-9853-5DE41D81639A}" destId="{C2DE9B6A-A22F-4C08-8835-8192B0717F47}" srcOrd="0" destOrd="0" presId="urn:microsoft.com/office/officeart/2009/layout/CircleArrowProcess"/>
    <dgm:cxn modelId="{EC612106-0CFA-4C9A-BF3E-0307A835C5BB}" type="presOf" srcId="{4954DD66-3458-4598-B91C-2143E7FB10CD}" destId="{CCE26AE7-ED9D-48E2-A36F-793190BFD58D}" srcOrd="0" destOrd="0" presId="urn:microsoft.com/office/officeart/2009/layout/CircleArrowProcess"/>
    <dgm:cxn modelId="{629B0203-FF12-46E7-A4FC-878C0CDBF17A}" srcId="{11E2984F-ABFB-4325-BE25-AAEF4B46717C}" destId="{66C25C8C-B941-42D9-BB9C-3ED5F62CEBD5}" srcOrd="1" destOrd="0" parTransId="{B1EC3F97-8CF5-4217-8605-26D9F363F469}" sibTransId="{BE347022-7F3D-4AFD-9380-CEE9F2D23571}"/>
    <dgm:cxn modelId="{67E3E06D-DF7B-412B-B921-BB426778CAAE}" type="presParOf" srcId="{44C8EA2A-ED45-4D58-8202-DDBBD0115B4C}" destId="{1285C6B4-0400-4468-B3FA-95D70378892A}" srcOrd="0" destOrd="0" presId="urn:microsoft.com/office/officeart/2009/layout/CircleArrowProcess"/>
    <dgm:cxn modelId="{34C7B997-6825-4E57-A2E7-F78AC3672646}" type="presParOf" srcId="{1285C6B4-0400-4468-B3FA-95D70378892A}" destId="{679DE399-A407-47BB-AC37-24E806A97524}" srcOrd="0" destOrd="0" presId="urn:microsoft.com/office/officeart/2009/layout/CircleArrowProcess"/>
    <dgm:cxn modelId="{860B1477-2A9E-4412-95AC-8C3A757329C6}" type="presParOf" srcId="{44C8EA2A-ED45-4D58-8202-DDBBD0115B4C}" destId="{CCE26AE7-ED9D-48E2-A36F-793190BFD58D}" srcOrd="1" destOrd="0" presId="urn:microsoft.com/office/officeart/2009/layout/CircleArrowProcess"/>
    <dgm:cxn modelId="{92FADCC7-D820-45AD-BDAF-CED8FA0D3D4D}" type="presParOf" srcId="{44C8EA2A-ED45-4D58-8202-DDBBD0115B4C}" destId="{21A41DB8-34E5-480A-9E76-42FCCE09F073}" srcOrd="2" destOrd="0" presId="urn:microsoft.com/office/officeart/2009/layout/CircleArrowProcess"/>
    <dgm:cxn modelId="{386C0E72-359E-410B-B4B0-3F23510E63B3}" type="presParOf" srcId="{21A41DB8-34E5-480A-9E76-42FCCE09F073}" destId="{BD0D51D4-05CD-4973-85B1-B15B3B8EBD43}" srcOrd="0" destOrd="0" presId="urn:microsoft.com/office/officeart/2009/layout/CircleArrowProcess"/>
    <dgm:cxn modelId="{5FEB0C3D-F173-45AA-ACE4-B91429621ED0}" type="presParOf" srcId="{44C8EA2A-ED45-4D58-8202-DDBBD0115B4C}" destId="{00053CE2-3684-446D-B2DE-9EE407D0184D}" srcOrd="3" destOrd="0" presId="urn:microsoft.com/office/officeart/2009/layout/CircleArrowProcess"/>
    <dgm:cxn modelId="{F52EC9B9-FE58-4826-A74F-F112E81F18C5}" type="presParOf" srcId="{44C8EA2A-ED45-4D58-8202-DDBBD0115B4C}" destId="{94A9F796-EB76-4EA4-9E57-AA0E668A4DF8}" srcOrd="4" destOrd="0" presId="urn:microsoft.com/office/officeart/2009/layout/CircleArrowProcess"/>
    <dgm:cxn modelId="{D233C747-E4AC-4410-8247-AC31D95A429D}" type="presParOf" srcId="{94A9F796-EB76-4EA4-9E57-AA0E668A4DF8}" destId="{C1A7120F-F82D-4721-90E0-AB65E85BE08A}" srcOrd="0" destOrd="0" presId="urn:microsoft.com/office/officeart/2009/layout/CircleArrowProcess"/>
    <dgm:cxn modelId="{D22D2F3C-013B-4CA3-8FAF-A22BB1C24719}" type="presParOf" srcId="{44C8EA2A-ED45-4D58-8202-DDBBD0115B4C}" destId="{C2DE9B6A-A22F-4C08-8835-8192B0717F4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313356-0A8B-431E-A89D-3BE4F7D85151}" type="doc">
      <dgm:prSet loTypeId="urn:microsoft.com/office/officeart/2008/layout/RadialCluster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D60320-AE71-4033-ACD1-9BC240679EAB}">
      <dgm:prSet phldrT="[Text]" custT="1"/>
      <dgm:spPr/>
      <dgm:t>
        <a:bodyPr/>
        <a:lstStyle/>
        <a:p>
          <a:r>
            <a:rPr lang="mn-MN" sz="2800" dirty="0">
              <a:latin typeface="Arial" panose="020B0604020202020204" pitchFamily="34" charset="0"/>
              <a:cs typeface="Arial" panose="020B0604020202020204" pitchFamily="34" charset="0"/>
            </a:rPr>
            <a:t>Байгаль хамгаалагч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23C94-3FD8-4444-837B-3F817B473001}" type="parTrans" cxnId="{EA9B737B-D822-49AD-953E-13A6B98A9B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C9F46-002A-4414-AEE8-B9A482B27224}" type="sibTrans" cxnId="{EA9B737B-D822-49AD-953E-13A6B98A9B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7146D-A026-440A-AAB9-2CDFC28682C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mn-MN" sz="2800" dirty="0">
              <a:latin typeface="Arial" panose="020B0604020202020204" pitchFamily="34" charset="0"/>
              <a:cs typeface="Arial" panose="020B0604020202020204" pitchFamily="34" charset="0"/>
            </a:rPr>
            <a:t>Төрийн албанд тэнцсэн байх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4BFCA-53D7-4A4B-BDE9-FBEBF0C512B1}" type="parTrans" cxnId="{D844BCFE-03A0-423A-BFA0-BBB9D9760D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366CA-57B6-4679-898B-D30AAF0BDF74}" type="sibTrans" cxnId="{D844BCFE-03A0-423A-BFA0-BBB9D9760D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D5A88-3310-453D-92A8-9C940ECEEC6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mn-MN" sz="2800" dirty="0">
              <a:latin typeface="Arial" panose="020B0604020202020204" pitchFamily="34" charset="0"/>
              <a:cs typeface="Arial" panose="020B0604020202020204" pitchFamily="34" charset="0"/>
            </a:rPr>
            <a:t>Хүний нөөцийн аудит хийх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AE042-8170-4124-A50C-057EC0C885EE}" type="parTrans" cxnId="{E973427F-527C-495C-9592-86C219ABF5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CE6A9-512B-46E9-8B5B-D83456421FA9}" type="sibTrans" cxnId="{E973427F-527C-495C-9592-86C219ABF5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61A3A-C11D-453F-BE3C-C6AF71695BF0}" type="pres">
      <dgm:prSet presAssocID="{86313356-0A8B-431E-A89D-3BE4F7D851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EB6D78E-DC00-4CCE-AE87-D9AB05B732B0}" type="pres">
      <dgm:prSet presAssocID="{9DD60320-AE71-4033-ACD1-9BC240679EAB}" presName="singleCycle" presStyleCnt="0"/>
      <dgm:spPr/>
    </dgm:pt>
    <dgm:pt modelId="{BEC62194-4943-41EB-947E-31A0638193E0}" type="pres">
      <dgm:prSet presAssocID="{9DD60320-AE71-4033-ACD1-9BC240679EAB}" presName="singleCenter" presStyleLbl="node1" presStyleIdx="0" presStyleCnt="3" custScaleX="440644" custLinFactNeighborX="2990" custLinFactNeighborY="-3054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B7F78BD-8418-4011-A310-4D3AC34B3574}" type="pres">
      <dgm:prSet presAssocID="{F784BFCA-53D7-4A4B-BDE9-FBEBF0C512B1}" presName="Name56" presStyleLbl="parChTrans1D2" presStyleIdx="0" presStyleCnt="2"/>
      <dgm:spPr/>
      <dgm:t>
        <a:bodyPr/>
        <a:lstStyle/>
        <a:p>
          <a:endParaRPr lang="en-US"/>
        </a:p>
      </dgm:t>
    </dgm:pt>
    <dgm:pt modelId="{B685ABD3-7381-486A-9B46-828549FA43CB}" type="pres">
      <dgm:prSet presAssocID="{68D7146D-A026-440A-AAB9-2CDFC28682C6}" presName="text0" presStyleLbl="node1" presStyleIdx="1" presStyleCnt="3" custScaleX="355431" custRadScaleRad="231375" custRadScaleInc="-116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D7C75-D164-4EC3-8689-4D4345130ECE}" type="pres">
      <dgm:prSet presAssocID="{146AE042-8170-4124-A50C-057EC0C885EE}" presName="Name56" presStyleLbl="parChTrans1D2" presStyleIdx="1" presStyleCnt="2"/>
      <dgm:spPr/>
      <dgm:t>
        <a:bodyPr/>
        <a:lstStyle/>
        <a:p>
          <a:endParaRPr lang="en-US"/>
        </a:p>
      </dgm:t>
    </dgm:pt>
    <dgm:pt modelId="{208CC19A-D1A2-4924-8C36-59868DE47C8A}" type="pres">
      <dgm:prSet presAssocID="{D6CD5A88-3310-453D-92A8-9C940ECEEC6A}" presName="text0" presStyleLbl="node1" presStyleIdx="2" presStyleCnt="3" custScaleX="309243" custRadScaleRad="192408" custRadScaleInc="-77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AA958-F7DA-4731-B5E3-665B204BA549}" type="presOf" srcId="{D6CD5A88-3310-453D-92A8-9C940ECEEC6A}" destId="{208CC19A-D1A2-4924-8C36-59868DE47C8A}" srcOrd="0" destOrd="0" presId="urn:microsoft.com/office/officeart/2008/layout/RadialCluster"/>
    <dgm:cxn modelId="{E973427F-527C-495C-9592-86C219ABF54D}" srcId="{9DD60320-AE71-4033-ACD1-9BC240679EAB}" destId="{D6CD5A88-3310-453D-92A8-9C940ECEEC6A}" srcOrd="1" destOrd="0" parTransId="{146AE042-8170-4124-A50C-057EC0C885EE}" sibTransId="{407CE6A9-512B-46E9-8B5B-D83456421FA9}"/>
    <dgm:cxn modelId="{E8B671A3-C78A-4336-9FF8-2594482B77C1}" type="presOf" srcId="{F784BFCA-53D7-4A4B-BDE9-FBEBF0C512B1}" destId="{FB7F78BD-8418-4011-A310-4D3AC34B3574}" srcOrd="0" destOrd="0" presId="urn:microsoft.com/office/officeart/2008/layout/RadialCluster"/>
    <dgm:cxn modelId="{D844BCFE-03A0-423A-BFA0-BBB9D9760DA4}" srcId="{9DD60320-AE71-4033-ACD1-9BC240679EAB}" destId="{68D7146D-A026-440A-AAB9-2CDFC28682C6}" srcOrd="0" destOrd="0" parTransId="{F784BFCA-53D7-4A4B-BDE9-FBEBF0C512B1}" sibTransId="{B04366CA-57B6-4679-898B-D30AAF0BDF74}"/>
    <dgm:cxn modelId="{34506D72-46A1-4256-922D-CB9440F666C9}" type="presOf" srcId="{68D7146D-A026-440A-AAB9-2CDFC28682C6}" destId="{B685ABD3-7381-486A-9B46-828549FA43CB}" srcOrd="0" destOrd="0" presId="urn:microsoft.com/office/officeart/2008/layout/RadialCluster"/>
    <dgm:cxn modelId="{EA9B737B-D822-49AD-953E-13A6B98A9B8F}" srcId="{86313356-0A8B-431E-A89D-3BE4F7D85151}" destId="{9DD60320-AE71-4033-ACD1-9BC240679EAB}" srcOrd="0" destOrd="0" parTransId="{23023C94-3FD8-4444-837B-3F817B473001}" sibTransId="{646C9F46-002A-4414-AEE8-B9A482B27224}"/>
    <dgm:cxn modelId="{B3697842-D12A-4C45-A708-6CB3B9182A6E}" type="presOf" srcId="{86313356-0A8B-431E-A89D-3BE4F7D85151}" destId="{0BA61A3A-C11D-453F-BE3C-C6AF71695BF0}" srcOrd="0" destOrd="0" presId="urn:microsoft.com/office/officeart/2008/layout/RadialCluster"/>
    <dgm:cxn modelId="{7A376098-633E-46E7-A145-12147E9AE9B6}" type="presOf" srcId="{146AE042-8170-4124-A50C-057EC0C885EE}" destId="{82FD7C75-D164-4EC3-8689-4D4345130ECE}" srcOrd="0" destOrd="0" presId="urn:microsoft.com/office/officeart/2008/layout/RadialCluster"/>
    <dgm:cxn modelId="{665AB618-4514-4D53-94A1-4E6DCFC4B930}" type="presOf" srcId="{9DD60320-AE71-4033-ACD1-9BC240679EAB}" destId="{BEC62194-4943-41EB-947E-31A0638193E0}" srcOrd="0" destOrd="0" presId="urn:microsoft.com/office/officeart/2008/layout/RadialCluster"/>
    <dgm:cxn modelId="{07E8D60E-1D06-4194-9435-6863B5FFD852}" type="presParOf" srcId="{0BA61A3A-C11D-453F-BE3C-C6AF71695BF0}" destId="{CEB6D78E-DC00-4CCE-AE87-D9AB05B732B0}" srcOrd="0" destOrd="0" presId="urn:microsoft.com/office/officeart/2008/layout/RadialCluster"/>
    <dgm:cxn modelId="{F98F27FE-5C9B-46F0-A4CC-82D0DFD559D0}" type="presParOf" srcId="{CEB6D78E-DC00-4CCE-AE87-D9AB05B732B0}" destId="{BEC62194-4943-41EB-947E-31A0638193E0}" srcOrd="0" destOrd="0" presId="urn:microsoft.com/office/officeart/2008/layout/RadialCluster"/>
    <dgm:cxn modelId="{11FA05B1-52D3-4953-B0B1-143099516046}" type="presParOf" srcId="{CEB6D78E-DC00-4CCE-AE87-D9AB05B732B0}" destId="{FB7F78BD-8418-4011-A310-4D3AC34B3574}" srcOrd="1" destOrd="0" presId="urn:microsoft.com/office/officeart/2008/layout/RadialCluster"/>
    <dgm:cxn modelId="{EFC97C77-914B-4D61-B1E8-2B4F8CD983DF}" type="presParOf" srcId="{CEB6D78E-DC00-4CCE-AE87-D9AB05B732B0}" destId="{B685ABD3-7381-486A-9B46-828549FA43CB}" srcOrd="2" destOrd="0" presId="urn:microsoft.com/office/officeart/2008/layout/RadialCluster"/>
    <dgm:cxn modelId="{B2511163-4542-4281-9306-E52B962E8B33}" type="presParOf" srcId="{CEB6D78E-DC00-4CCE-AE87-D9AB05B732B0}" destId="{82FD7C75-D164-4EC3-8689-4D4345130ECE}" srcOrd="3" destOrd="0" presId="urn:microsoft.com/office/officeart/2008/layout/RadialCluster"/>
    <dgm:cxn modelId="{95FE7591-2B00-4699-A564-D29F7ECAA599}" type="presParOf" srcId="{CEB6D78E-DC00-4CCE-AE87-D9AB05B732B0}" destId="{208CC19A-D1A2-4924-8C36-59868DE47C8A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1DE3E-5327-450D-8A0B-97A0AB9574AA}">
      <dsp:nvSpPr>
        <dsp:cNvPr id="0" name=""/>
        <dsp:cNvSpPr/>
      </dsp:nvSpPr>
      <dsp:spPr>
        <a:xfrm>
          <a:off x="57148" y="1366568"/>
          <a:ext cx="3871752" cy="3894925"/>
        </a:xfrm>
        <a:prstGeom prst="ellipse">
          <a:avLst/>
        </a:prstGeom>
        <a:gradFill rotWithShape="1">
          <a:gsLst>
            <a:gs pos="0">
              <a:schemeClr val="accent1"/>
            </a:gs>
            <a:gs pos="90000">
              <a:schemeClr val="accent1">
                <a:shade val="100000"/>
                <a:satMod val="105000"/>
              </a:schemeClr>
            </a:gs>
            <a:gs pos="100000">
              <a:schemeClr val="accent1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27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 </a:t>
          </a:r>
          <a:r>
            <a:rPr lang="mn-MN" sz="32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ОНД НИЙТ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1,563,500,000</a:t>
          </a:r>
        </a:p>
      </dsp:txBody>
      <dsp:txXfrm>
        <a:off x="624153" y="1936967"/>
        <a:ext cx="2737742" cy="2754127"/>
      </dsp:txXfrm>
    </dsp:sp>
    <dsp:sp modelId="{1C75E342-2711-46CA-8B75-6A168B443D27}">
      <dsp:nvSpPr>
        <dsp:cNvPr id="0" name=""/>
        <dsp:cNvSpPr/>
      </dsp:nvSpPr>
      <dsp:spPr>
        <a:xfrm>
          <a:off x="-201757" y="505303"/>
          <a:ext cx="5158755" cy="5377493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3BF13-3477-4E1D-9CFA-E6BEDF9FDDD8}">
      <dsp:nvSpPr>
        <dsp:cNvPr id="0" name=""/>
        <dsp:cNvSpPr/>
      </dsp:nvSpPr>
      <dsp:spPr>
        <a:xfrm>
          <a:off x="2315182" y="-35330"/>
          <a:ext cx="1449278" cy="1430753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BBE93-C675-43AF-9D69-25F7949E495E}">
      <dsp:nvSpPr>
        <dsp:cNvPr id="0" name=""/>
        <dsp:cNvSpPr/>
      </dsp:nvSpPr>
      <dsp:spPr>
        <a:xfrm>
          <a:off x="3911605" y="167741"/>
          <a:ext cx="2186211" cy="39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n-MN" sz="2100" b="1" kern="1200" dirty="0">
              <a:latin typeface="Arial" panose="020B0604020202020204" pitchFamily="34" charset="0"/>
              <a:cs typeface="Arial" panose="020B0604020202020204" pitchFamily="34" charset="0"/>
            </a:rPr>
            <a:t>УС 595,000,000</a:t>
          </a:r>
        </a:p>
      </dsp:txBody>
      <dsp:txXfrm>
        <a:off x="3911605" y="167741"/>
        <a:ext cx="2186211" cy="399322"/>
      </dsp:txXfrm>
    </dsp:sp>
    <dsp:sp modelId="{347EDF5E-3D52-42A6-88FD-A7EB1298ED5D}">
      <dsp:nvSpPr>
        <dsp:cNvPr id="0" name=""/>
        <dsp:cNvSpPr/>
      </dsp:nvSpPr>
      <dsp:spPr>
        <a:xfrm>
          <a:off x="3231449" y="4475884"/>
          <a:ext cx="1514091" cy="13711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163B4-6842-473E-970F-EB140CAD9D58}">
      <dsp:nvSpPr>
        <dsp:cNvPr id="0" name=""/>
        <dsp:cNvSpPr/>
      </dsp:nvSpPr>
      <dsp:spPr>
        <a:xfrm>
          <a:off x="5169831" y="899074"/>
          <a:ext cx="2669929" cy="55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n-MN" sz="2100" b="1" kern="1200" dirty="0">
              <a:latin typeface="Arial" panose="020B0604020202020204" pitchFamily="34" charset="0"/>
              <a:cs typeface="Arial" panose="020B0604020202020204" pitchFamily="34" charset="0"/>
            </a:rPr>
            <a:t>ОЙ – 810,000,000</a:t>
          </a:r>
        </a:p>
      </dsp:txBody>
      <dsp:txXfrm>
        <a:off x="5169831" y="899074"/>
        <a:ext cx="2669929" cy="552556"/>
      </dsp:txXfrm>
    </dsp:sp>
    <dsp:sp modelId="{442519F8-2AAE-4110-A2E5-8DF8C49F9241}">
      <dsp:nvSpPr>
        <dsp:cNvPr id="0" name=""/>
        <dsp:cNvSpPr/>
      </dsp:nvSpPr>
      <dsp:spPr>
        <a:xfrm>
          <a:off x="4444769" y="3384147"/>
          <a:ext cx="1371409" cy="137112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7221C-838C-4A0D-90BA-ABBE587C283B}">
      <dsp:nvSpPr>
        <dsp:cNvPr id="0" name=""/>
        <dsp:cNvSpPr/>
      </dsp:nvSpPr>
      <dsp:spPr>
        <a:xfrm>
          <a:off x="5765598" y="3906770"/>
          <a:ext cx="3705528" cy="39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n-MN" sz="2100" b="1" kern="1200" dirty="0">
              <a:latin typeface="Arial" panose="020B0604020202020204" pitchFamily="34" charset="0"/>
              <a:cs typeface="Arial" panose="020B0604020202020204" pitchFamily="34" charset="0"/>
            </a:rPr>
            <a:t>  УРГАМАЛ – 55,000,000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b="1" kern="1200" dirty="0"/>
        </a:p>
      </dsp:txBody>
      <dsp:txXfrm>
        <a:off x="5765598" y="3906770"/>
        <a:ext cx="3705528" cy="395088"/>
      </dsp:txXfrm>
    </dsp:sp>
    <dsp:sp modelId="{59A3DA0E-DBF2-4367-8C21-896E2A2E6145}">
      <dsp:nvSpPr>
        <dsp:cNvPr id="0" name=""/>
        <dsp:cNvSpPr/>
      </dsp:nvSpPr>
      <dsp:spPr>
        <a:xfrm>
          <a:off x="3726761" y="606187"/>
          <a:ext cx="1428350" cy="14528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98A3A-4BFA-4B52-A8D7-E4CCC1EB0833}">
      <dsp:nvSpPr>
        <dsp:cNvPr id="0" name=""/>
        <dsp:cNvSpPr/>
      </dsp:nvSpPr>
      <dsp:spPr>
        <a:xfrm>
          <a:off x="6134414" y="2325825"/>
          <a:ext cx="3608102" cy="37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n-MN" sz="21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mn-MN" sz="2100" b="1" kern="1200" dirty="0">
              <a:latin typeface="Arial" panose="020B0604020202020204" pitchFamily="34" charset="0"/>
              <a:cs typeface="Arial" panose="020B0604020202020204" pitchFamily="34" charset="0"/>
            </a:rPr>
            <a:t>ТҮГЭЭМЭЛ – 95,000,000</a:t>
          </a:r>
        </a:p>
      </dsp:txBody>
      <dsp:txXfrm>
        <a:off x="6134414" y="2325825"/>
        <a:ext cx="3608102" cy="370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72B88-F34F-4B07-BC77-BB0F6E43CFA8}">
      <dsp:nvSpPr>
        <dsp:cNvPr id="0" name=""/>
        <dsp:cNvSpPr/>
      </dsp:nvSpPr>
      <dsp:spPr>
        <a:xfrm>
          <a:off x="732235" y="1406941"/>
          <a:ext cx="3712636" cy="22449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kern="1200" dirty="0">
              <a:latin typeface="Arial" panose="020B0604020202020204" pitchFamily="34" charset="0"/>
              <a:cs typeface="Arial" panose="020B0604020202020204" pitchFamily="34" charset="0"/>
            </a:rPr>
            <a:t>Ойн нөөцийн ашиглалт 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5415" y="1723295"/>
        <a:ext cx="2666276" cy="1612233"/>
      </dsp:txXfrm>
    </dsp:sp>
    <dsp:sp modelId="{F6147274-9483-4B58-82CA-21A80C3C762A}">
      <dsp:nvSpPr>
        <dsp:cNvPr id="0" name=""/>
        <dsp:cNvSpPr/>
      </dsp:nvSpPr>
      <dsp:spPr>
        <a:xfrm>
          <a:off x="4418331" y="1758777"/>
          <a:ext cx="1218777" cy="10501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CC82BFF-2A2F-42A5-9FCB-B6A2D39A9001}">
      <dsp:nvSpPr>
        <dsp:cNvPr id="0" name=""/>
        <dsp:cNvSpPr/>
      </dsp:nvSpPr>
      <dsp:spPr>
        <a:xfrm>
          <a:off x="4032217" y="384222"/>
          <a:ext cx="3048109" cy="228990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>
              <a:latin typeface="Arial" panose="020B0604020202020204" pitchFamily="34" charset="0"/>
              <a:cs typeface="Arial" panose="020B0604020202020204" pitchFamily="34" charset="0"/>
            </a:rPr>
            <a:t>Гүйцэтгэл улирал бүр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4301" y="738877"/>
        <a:ext cx="2103941" cy="1580591"/>
      </dsp:txXfrm>
    </dsp:sp>
    <dsp:sp modelId="{053136AD-CD07-4193-A736-AE8566A911AA}">
      <dsp:nvSpPr>
        <dsp:cNvPr id="0" name=""/>
        <dsp:cNvSpPr/>
      </dsp:nvSpPr>
      <dsp:spPr>
        <a:xfrm>
          <a:off x="3939259" y="2768417"/>
          <a:ext cx="3200680" cy="228990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>
              <a:latin typeface="Arial" panose="020B0604020202020204" pitchFamily="34" charset="0"/>
              <a:cs typeface="Arial" panose="020B0604020202020204" pitchFamily="34" charset="0"/>
            </a:rPr>
            <a:t>Ойжуулалт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4057" y="3115262"/>
        <a:ext cx="2231084" cy="1596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9EB72-E589-4994-B204-1E2D6C83CCB9}">
      <dsp:nvSpPr>
        <dsp:cNvPr id="0" name=""/>
        <dsp:cNvSpPr/>
      </dsp:nvSpPr>
      <dsp:spPr>
        <a:xfrm>
          <a:off x="2151635" y="2561351"/>
          <a:ext cx="2077934" cy="15337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>
              <a:latin typeface="Arial" panose="020B0604020202020204" pitchFamily="34" charset="0"/>
              <a:cs typeface="Arial" panose="020B0604020202020204" pitchFamily="34" charset="0"/>
            </a:rPr>
            <a:t>Орчны бохирдол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5941" y="2785970"/>
        <a:ext cx="1469322" cy="1084557"/>
      </dsp:txXfrm>
    </dsp:sp>
    <dsp:sp modelId="{0E526589-166F-43B4-8768-2D939D9CBC8C}">
      <dsp:nvSpPr>
        <dsp:cNvPr id="0" name=""/>
        <dsp:cNvSpPr/>
      </dsp:nvSpPr>
      <dsp:spPr>
        <a:xfrm rot="16213766">
          <a:off x="2944691" y="1823162"/>
          <a:ext cx="501641" cy="5582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019636" y="2010066"/>
        <a:ext cx="351149" cy="334975"/>
      </dsp:txXfrm>
    </dsp:sp>
    <dsp:sp modelId="{DFA3380C-EF62-42DF-8BF5-B8364D2D3671}">
      <dsp:nvSpPr>
        <dsp:cNvPr id="0" name=""/>
        <dsp:cNvSpPr/>
      </dsp:nvSpPr>
      <dsp:spPr>
        <a:xfrm>
          <a:off x="2378564" y="556067"/>
          <a:ext cx="1642038" cy="10588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>
              <a:latin typeface="Arial" panose="020B0604020202020204" pitchFamily="34" charset="0"/>
              <a:cs typeface="Arial" panose="020B0604020202020204" pitchFamily="34" charset="0"/>
            </a:rPr>
            <a:t>Хөрс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9035" y="711125"/>
        <a:ext cx="1161096" cy="748687"/>
      </dsp:txXfrm>
    </dsp:sp>
    <dsp:sp modelId="{B6EF5344-AB3D-4364-A6B0-3031064C9730}">
      <dsp:nvSpPr>
        <dsp:cNvPr id="0" name=""/>
        <dsp:cNvSpPr/>
      </dsp:nvSpPr>
      <dsp:spPr>
        <a:xfrm rot="307965">
          <a:off x="4337527" y="3164738"/>
          <a:ext cx="280891" cy="5582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927703"/>
                <a:satOff val="-26639"/>
                <a:lumOff val="-980"/>
                <a:alphaOff val="0"/>
              </a:schemeClr>
            </a:gs>
            <a:gs pos="90000">
              <a:schemeClr val="accent3">
                <a:hueOff val="4927703"/>
                <a:satOff val="-26639"/>
                <a:lumOff val="-980"/>
                <a:alphaOff val="0"/>
                <a:shade val="100000"/>
                <a:satMod val="105000"/>
              </a:schemeClr>
            </a:gs>
            <a:gs pos="100000">
              <a:schemeClr val="accent3">
                <a:hueOff val="4927703"/>
                <a:satOff val="-26639"/>
                <a:lumOff val="-98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4927703"/>
              <a:satOff val="-26639"/>
              <a:lumOff val="-98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337696" y="3272628"/>
        <a:ext cx="196624" cy="334975"/>
      </dsp:txXfrm>
    </dsp:sp>
    <dsp:sp modelId="{06A5BD0E-B430-4A66-AB8D-22994BA0D271}">
      <dsp:nvSpPr>
        <dsp:cNvPr id="0" name=""/>
        <dsp:cNvSpPr/>
      </dsp:nvSpPr>
      <dsp:spPr>
        <a:xfrm>
          <a:off x="4739167" y="3087767"/>
          <a:ext cx="1642038" cy="906651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4927703"/>
              <a:satOff val="-26639"/>
              <a:lumOff val="-98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>
              <a:latin typeface="Arial" panose="020B0604020202020204" pitchFamily="34" charset="0"/>
              <a:cs typeface="Arial" panose="020B0604020202020204" pitchFamily="34" charset="0"/>
            </a:rPr>
            <a:t>Агаар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9638" y="3220543"/>
        <a:ext cx="1161096" cy="641099"/>
      </dsp:txXfrm>
    </dsp:sp>
    <dsp:sp modelId="{AA40639A-757C-4F09-AC61-1C92C6089864}">
      <dsp:nvSpPr>
        <dsp:cNvPr id="0" name=""/>
        <dsp:cNvSpPr/>
      </dsp:nvSpPr>
      <dsp:spPr>
        <a:xfrm rot="10389113">
          <a:off x="1757584" y="3203826"/>
          <a:ext cx="289326" cy="5582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855406"/>
                <a:satOff val="-53278"/>
                <a:lumOff val="-1961"/>
                <a:alphaOff val="0"/>
              </a:schemeClr>
            </a:gs>
            <a:gs pos="90000">
              <a:schemeClr val="accent3">
                <a:hueOff val="9855406"/>
                <a:satOff val="-53278"/>
                <a:lumOff val="-1961"/>
                <a:alphaOff val="0"/>
                <a:shade val="100000"/>
                <a:satMod val="105000"/>
              </a:schemeClr>
            </a:gs>
            <a:gs pos="100000">
              <a:schemeClr val="accent3">
                <a:hueOff val="9855406"/>
                <a:satOff val="-53278"/>
                <a:lumOff val="-196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9855406"/>
              <a:satOff val="-53278"/>
              <a:lumOff val="-1961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844072" y="3310310"/>
        <a:ext cx="202528" cy="334975"/>
      </dsp:txXfrm>
    </dsp:sp>
    <dsp:sp modelId="{B8650722-9983-4656-8245-256284EDB3D6}">
      <dsp:nvSpPr>
        <dsp:cNvPr id="0" name=""/>
        <dsp:cNvSpPr/>
      </dsp:nvSpPr>
      <dsp:spPr>
        <a:xfrm>
          <a:off x="0" y="3161558"/>
          <a:ext cx="1642038" cy="902530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9855406"/>
              <a:satOff val="-53278"/>
              <a:lumOff val="-1961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>
              <a:latin typeface="Arial" panose="020B0604020202020204" pitchFamily="34" charset="0"/>
              <a:cs typeface="Arial" panose="020B0604020202020204" pitchFamily="34" charset="0"/>
            </a:rPr>
            <a:t>Ус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471" y="3293730"/>
        <a:ext cx="1161096" cy="638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B9E7C-8C89-4CFF-8D39-4BA31D016BAD}">
      <dsp:nvSpPr>
        <dsp:cNvPr id="0" name=""/>
        <dsp:cNvSpPr/>
      </dsp:nvSpPr>
      <dsp:spPr>
        <a:xfrm>
          <a:off x="1252970" y="0"/>
          <a:ext cx="5488172" cy="5489394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/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F10379-90AA-4169-A72E-F21917A928E3}">
      <dsp:nvSpPr>
        <dsp:cNvPr id="0" name=""/>
        <dsp:cNvSpPr/>
      </dsp:nvSpPr>
      <dsp:spPr>
        <a:xfrm>
          <a:off x="6430627" y="2148127"/>
          <a:ext cx="3916218" cy="1172827"/>
        </a:xfrm>
        <a:prstGeom prst="rect">
          <a:avLst/>
        </a:prstGeom>
        <a:solidFill>
          <a:schemeClr val="accent2">
            <a:tint val="55000"/>
            <a:satMod val="130000"/>
          </a:schemeClr>
        </a:solidFill>
        <a:ln w="100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>
              <a:latin typeface="Arial" panose="020B0604020202020204" pitchFamily="34" charset="0"/>
              <a:cs typeface="Arial" panose="020B0604020202020204" pitchFamily="34" charset="0"/>
            </a:rPr>
            <a:t>Нүхэн</a:t>
          </a:r>
          <a:r>
            <a:rPr lang="mn-MN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жорлонгоос татгалзах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>
              <a:latin typeface="Arial" panose="020B0604020202020204" pitchFamily="34" charset="0"/>
              <a:cs typeface="Arial" panose="020B0604020202020204" pitchFamily="34" charset="0"/>
            </a:rPr>
            <a:t>Стандарт мөрдүүлэх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0627" y="2148127"/>
        <a:ext cx="3916218" cy="1172827"/>
      </dsp:txXfrm>
    </dsp:sp>
    <dsp:sp modelId="{FC3C64BF-DC26-4753-A64F-C618A8867C02}">
      <dsp:nvSpPr>
        <dsp:cNvPr id="0" name=""/>
        <dsp:cNvSpPr/>
      </dsp:nvSpPr>
      <dsp:spPr>
        <a:xfrm>
          <a:off x="2464953" y="1987160"/>
          <a:ext cx="3062451" cy="153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kern="1200" dirty="0">
              <a:latin typeface="Arial" panose="020B0604020202020204" pitchFamily="34" charset="0"/>
              <a:cs typeface="Arial" panose="020B0604020202020204" pitchFamily="34" charset="0"/>
            </a:rPr>
            <a:t>Аялал жуулчлал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4953" y="1987160"/>
        <a:ext cx="3062451" cy="1530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DE399-A407-47BB-AC37-24E806A97524}">
      <dsp:nvSpPr>
        <dsp:cNvPr id="0" name=""/>
        <dsp:cNvSpPr/>
      </dsp:nvSpPr>
      <dsp:spPr>
        <a:xfrm>
          <a:off x="1250801" y="-130541"/>
          <a:ext cx="2049332" cy="20496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E26AE7-ED9D-48E2-A36F-793190BFD58D}">
      <dsp:nvSpPr>
        <dsp:cNvPr id="0" name=""/>
        <dsp:cNvSpPr/>
      </dsp:nvSpPr>
      <dsp:spPr>
        <a:xfrm>
          <a:off x="1717708" y="549193"/>
          <a:ext cx="1138774" cy="569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>
              <a:latin typeface="Arial" panose="020B0604020202020204" pitchFamily="34" charset="0"/>
              <a:cs typeface="Arial" panose="020B0604020202020204" pitchFamily="34" charset="0"/>
            </a:rPr>
            <a:t>Ус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7708" y="549193"/>
        <a:ext cx="1138774" cy="569251"/>
      </dsp:txXfrm>
    </dsp:sp>
    <dsp:sp modelId="{BD0D51D4-05CD-4973-85B1-B15B3B8EBD43}">
      <dsp:nvSpPr>
        <dsp:cNvPr id="0" name=""/>
        <dsp:cNvSpPr/>
      </dsp:nvSpPr>
      <dsp:spPr>
        <a:xfrm>
          <a:off x="1250788" y="1047131"/>
          <a:ext cx="2049332" cy="20496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053CE2-3684-446D-B2DE-9EE407D0184D}">
      <dsp:nvSpPr>
        <dsp:cNvPr id="0" name=""/>
        <dsp:cNvSpPr/>
      </dsp:nvSpPr>
      <dsp:spPr>
        <a:xfrm>
          <a:off x="1717716" y="1733678"/>
          <a:ext cx="1138774" cy="569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>
              <a:latin typeface="Arial" panose="020B0604020202020204" pitchFamily="34" charset="0"/>
              <a:cs typeface="Arial" panose="020B0604020202020204" pitchFamily="34" charset="0"/>
            </a:rPr>
            <a:t>ашиглагч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7716" y="1733678"/>
        <a:ext cx="1138774" cy="569251"/>
      </dsp:txXfrm>
    </dsp:sp>
    <dsp:sp modelId="{C1A7120F-F82D-4721-90E0-AB65E85BE08A}">
      <dsp:nvSpPr>
        <dsp:cNvPr id="0" name=""/>
        <dsp:cNvSpPr/>
      </dsp:nvSpPr>
      <dsp:spPr>
        <a:xfrm>
          <a:off x="1395114" y="2365737"/>
          <a:ext cx="1760694" cy="17614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DE9B6A-A22F-4C08-8835-8192B0717F47}">
      <dsp:nvSpPr>
        <dsp:cNvPr id="0" name=""/>
        <dsp:cNvSpPr/>
      </dsp:nvSpPr>
      <dsp:spPr>
        <a:xfrm>
          <a:off x="1717715" y="2919867"/>
          <a:ext cx="1138774" cy="569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>
              <a:latin typeface="Arial" panose="020B0604020202020204" pitchFamily="34" charset="0"/>
              <a:cs typeface="Arial" panose="020B0604020202020204" pitchFamily="34" charset="0"/>
            </a:rPr>
            <a:t>судалгаа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7715" y="2919867"/>
        <a:ext cx="1138774" cy="5692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62194-4943-41EB-947E-31A0638193E0}">
      <dsp:nvSpPr>
        <dsp:cNvPr id="0" name=""/>
        <dsp:cNvSpPr/>
      </dsp:nvSpPr>
      <dsp:spPr>
        <a:xfrm>
          <a:off x="1825345" y="510200"/>
          <a:ext cx="6363336" cy="1444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>
              <a:latin typeface="Arial" panose="020B0604020202020204" pitchFamily="34" charset="0"/>
              <a:cs typeface="Arial" panose="020B0604020202020204" pitchFamily="34" charset="0"/>
            </a:rPr>
            <a:t>Байгаль хамгаалагч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5840" y="580695"/>
        <a:ext cx="6222346" cy="1303109"/>
      </dsp:txXfrm>
    </dsp:sp>
    <dsp:sp modelId="{FB7F78BD-8418-4011-A310-4D3AC34B3574}">
      <dsp:nvSpPr>
        <dsp:cNvPr id="0" name=""/>
        <dsp:cNvSpPr/>
      </dsp:nvSpPr>
      <dsp:spPr>
        <a:xfrm rot="8689617">
          <a:off x="2229892" y="2509780"/>
          <a:ext cx="19285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8592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5ABD3-7381-486A-9B46-828549FA43CB}">
      <dsp:nvSpPr>
        <dsp:cNvPr id="0" name=""/>
        <dsp:cNvSpPr/>
      </dsp:nvSpPr>
      <dsp:spPr>
        <a:xfrm>
          <a:off x="0" y="3065260"/>
          <a:ext cx="3438960" cy="96754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>
              <a:latin typeface="Arial" panose="020B0604020202020204" pitchFamily="34" charset="0"/>
              <a:cs typeface="Arial" panose="020B0604020202020204" pitchFamily="34" charset="0"/>
            </a:rPr>
            <a:t>Төрийн албанд тэнцсэн байх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32" y="3112492"/>
        <a:ext cx="3344496" cy="873082"/>
      </dsp:txXfrm>
    </dsp:sp>
    <dsp:sp modelId="{82FD7C75-D164-4EC3-8689-4D4345130ECE}">
      <dsp:nvSpPr>
        <dsp:cNvPr id="0" name=""/>
        <dsp:cNvSpPr/>
      </dsp:nvSpPr>
      <dsp:spPr>
        <a:xfrm rot="2200268">
          <a:off x="5771727" y="2572904"/>
          <a:ext cx="20716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1613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CC19A-D1A2-4924-8C36-59868DE47C8A}">
      <dsp:nvSpPr>
        <dsp:cNvPr id="0" name=""/>
        <dsp:cNvSpPr/>
      </dsp:nvSpPr>
      <dsp:spPr>
        <a:xfrm>
          <a:off x="6792010" y="3191510"/>
          <a:ext cx="2992069" cy="96754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>
              <a:latin typeface="Arial" panose="020B0604020202020204" pitchFamily="34" charset="0"/>
              <a:cs typeface="Arial" panose="020B0604020202020204" pitchFamily="34" charset="0"/>
            </a:rPr>
            <a:t>Хүний нөөцийн аудит хийх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9242" y="3238742"/>
        <a:ext cx="2897605" cy="873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66E865-0DA9-4FE1-AFF9-F13EF8A57C7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60BC0F-8F0B-4946-B29F-540FD3252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3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5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1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2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15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5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1805046-7628-482C-ACAB-33CF62E2D9D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71C60EA-BA61-48B9-A3E8-204399EC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6" y="352697"/>
            <a:ext cx="11717383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977" y="2910367"/>
            <a:ext cx="10088881" cy="1345474"/>
          </a:xfrm>
        </p:spPr>
        <p:txBody>
          <a:bodyPr anchor="ctr">
            <a:normAutofit/>
          </a:bodyPr>
          <a:lstStyle/>
          <a:p>
            <a:r>
              <a:rPr lang="mn-M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БАЙГАЛЬ ОРЧНЫ САЛБАрт анхаарах асуудлууд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348" y="5326143"/>
            <a:ext cx="9945189" cy="627017"/>
          </a:xfrm>
        </p:spPr>
        <p:txBody>
          <a:bodyPr>
            <a:noAutofit/>
          </a:bodyPr>
          <a:lstStyle/>
          <a:p>
            <a:pPr algn="r"/>
            <a:r>
              <a:rPr lang="mn-M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З.ТҮВШИНТӨГС</a:t>
            </a:r>
          </a:p>
          <a:p>
            <a:pPr algn="r"/>
            <a:r>
              <a:rPr lang="mn-M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БОАЖГ-ын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ДАРГА/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5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2" t="3953" r="2424" b="3953"/>
          <a:stretch/>
        </p:blipFill>
        <p:spPr>
          <a:xfrm>
            <a:off x="181555" y="209006"/>
            <a:ext cx="11795760" cy="64138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21990" y="4851762"/>
            <a:ext cx="5055325" cy="748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ХАНДУУЛСАНД БАЯРЛАЛАА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8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754D-AFDA-4755-8ABD-FCFDD9EE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0086"/>
            <a:ext cx="9875520" cy="662609"/>
          </a:xfrm>
        </p:spPr>
        <p:txBody>
          <a:bodyPr>
            <a:normAutofit/>
          </a:bodyPr>
          <a:lstStyle/>
          <a:p>
            <a:pPr algn="ctr"/>
            <a:r>
              <a:rPr lang="mn-MN" sz="2800" b="1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ОРЛОГЫН ТӨЛӨВЛӨГӨӨ, ГҮЙЦЭТГЭЛ</a:t>
            </a:r>
            <a:endParaRPr lang="en-US" sz="28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271F9-0452-4705-9CCC-61AA8E6BE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38" y="1514770"/>
            <a:ext cx="2279375" cy="1887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50B68F-B500-4A77-91C6-45EAA46E7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38" y="3572006"/>
            <a:ext cx="2279375" cy="1887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D485B-B118-4245-A5AE-ACDBC8B75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3" y="3572007"/>
            <a:ext cx="2295929" cy="1887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Pentagon 2"/>
          <p:cNvSpPr/>
          <p:nvPr/>
        </p:nvSpPr>
        <p:spPr>
          <a:xfrm>
            <a:off x="5275897" y="1508574"/>
            <a:ext cx="1838325" cy="62865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275897" y="2354229"/>
            <a:ext cx="1838326" cy="62865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275896" y="3199884"/>
            <a:ext cx="1838326" cy="62865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ТҮГЭЭМЭЛ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275896" y="4045539"/>
            <a:ext cx="1838327" cy="62865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УРГАМАЛ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275896" y="4892157"/>
            <a:ext cx="1838327" cy="62865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Bracket 13"/>
          <p:cNvSpPr/>
          <p:nvPr/>
        </p:nvSpPr>
        <p:spPr>
          <a:xfrm>
            <a:off x="7355958" y="1608409"/>
            <a:ext cx="1959488" cy="437199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631,643,600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ket 14"/>
          <p:cNvSpPr/>
          <p:nvPr/>
        </p:nvSpPr>
        <p:spPr>
          <a:xfrm>
            <a:off x="7355958" y="2440472"/>
            <a:ext cx="1959489" cy="453120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802,732,300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Bracket 15"/>
          <p:cNvSpPr/>
          <p:nvPr/>
        </p:nvSpPr>
        <p:spPr>
          <a:xfrm>
            <a:off x="7355959" y="3287649"/>
            <a:ext cx="1959489" cy="453120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94,949,500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ket 16"/>
          <p:cNvSpPr/>
          <p:nvPr/>
        </p:nvSpPr>
        <p:spPr>
          <a:xfrm>
            <a:off x="7355960" y="4133304"/>
            <a:ext cx="1959490" cy="453120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35,640,200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Bracket 17"/>
          <p:cNvSpPr/>
          <p:nvPr/>
        </p:nvSpPr>
        <p:spPr>
          <a:xfrm>
            <a:off x="7355960" y="4979922"/>
            <a:ext cx="1959490" cy="453120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19,512,000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Bracket 18"/>
          <p:cNvSpPr/>
          <p:nvPr/>
        </p:nvSpPr>
        <p:spPr>
          <a:xfrm>
            <a:off x="9557179" y="1629664"/>
            <a:ext cx="1959488" cy="437199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647,603,521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Bracket 19"/>
          <p:cNvSpPr/>
          <p:nvPr/>
        </p:nvSpPr>
        <p:spPr>
          <a:xfrm>
            <a:off x="9557179" y="2461727"/>
            <a:ext cx="1959489" cy="453120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633,669,678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ket 20"/>
          <p:cNvSpPr/>
          <p:nvPr/>
        </p:nvSpPr>
        <p:spPr>
          <a:xfrm>
            <a:off x="9557180" y="3308904"/>
            <a:ext cx="1959489" cy="453120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60,265,553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Bracket 21"/>
          <p:cNvSpPr/>
          <p:nvPr/>
        </p:nvSpPr>
        <p:spPr>
          <a:xfrm>
            <a:off x="9557181" y="4154559"/>
            <a:ext cx="1959490" cy="453120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73,051,617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Bracket 22"/>
          <p:cNvSpPr/>
          <p:nvPr/>
        </p:nvSpPr>
        <p:spPr>
          <a:xfrm>
            <a:off x="9557181" y="5001177"/>
            <a:ext cx="1959490" cy="453120"/>
          </a:xfrm>
          <a:prstGeom prst="rightBracke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360000" tIns="108000" rIns="0" rtlCol="0" anchor="ctr" anchorCtr="1">
            <a:noAutofit/>
          </a:bodyPr>
          <a:lstStyle/>
          <a:p>
            <a:pPr algn="ctr"/>
            <a:r>
              <a:rPr lang="mn-M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5,917,936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10620" r="43429" b="19025"/>
          <a:stretch/>
        </p:blipFill>
        <p:spPr>
          <a:xfrm>
            <a:off x="338314" y="1508574"/>
            <a:ext cx="2295928" cy="1899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900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8086FFD-DC22-4663-91B7-4697AC447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63550"/>
              </p:ext>
            </p:extLst>
          </p:nvPr>
        </p:nvGraphicFramePr>
        <p:xfrm>
          <a:off x="645613" y="505496"/>
          <a:ext cx="10900774" cy="584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mage may contain: sky and outdoor">
            <a:extLst>
              <a:ext uri="{FF2B5EF4-FFF2-40B4-BE49-F238E27FC236}">
                <a16:creationId xmlns:a16="http://schemas.microsoft.com/office/drawing/2014/main" id="{BB32D5B6-3983-42B3-A822-045F9E8C784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08" y="2450202"/>
            <a:ext cx="1385792" cy="1359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0174AF-3D9C-4583-A8A6-B7156CC262CD}"/>
              </a:ext>
            </a:extLst>
          </p:cNvPr>
          <p:cNvSpPr txBox="1"/>
          <p:nvPr/>
        </p:nvSpPr>
        <p:spPr>
          <a:xfrm>
            <a:off x="6228522" y="5605670"/>
            <a:ext cx="18437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100" b="1" dirty="0">
                <a:latin typeface="Arial" panose="020B0604020202020204" pitchFamily="34" charset="0"/>
                <a:cs typeface="Arial" panose="020B0604020202020204" pitchFamily="34" charset="0"/>
              </a:rPr>
              <a:t>АН -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100" b="1" dirty="0">
                <a:latin typeface="Arial" panose="020B0604020202020204" pitchFamily="34" charset="0"/>
                <a:cs typeface="Arial" panose="020B0604020202020204" pitchFamily="34" charset="0"/>
              </a:rPr>
              <a:t>,500,00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2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6250"/>
            <a:ext cx="9875520" cy="657225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>
                <a:latin typeface="Arial" panose="020B0604020202020204" pitchFamily="34" charset="0"/>
                <a:cs typeface="Arial" panose="020B0604020202020204" pitchFamily="34" charset="0"/>
              </a:rPr>
              <a:t>ЦААШИД АНХААРАХ АСУУДАЛ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083055"/>
              </p:ext>
            </p:extLst>
          </p:nvPr>
        </p:nvGraphicFramePr>
        <p:xfrm>
          <a:off x="404949" y="1460046"/>
          <a:ext cx="7354388" cy="505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8105503" y="2171971"/>
            <a:ext cx="3376748" cy="3634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Ойн мэргэжлийн байгууллагуудыг</a:t>
            </a:r>
          </a:p>
          <a:p>
            <a:pPr algn="ctr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чанаржуулах, нэмүү өртөг шингэсэн эцсийн бүтээгдэхүүн үйлдвэрлэх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4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6250"/>
            <a:ext cx="9875520" cy="657225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>
                <a:latin typeface="Arial" panose="020B0604020202020204" pitchFamily="34" charset="0"/>
                <a:cs typeface="Arial" panose="020B0604020202020204" pitchFamily="34" charset="0"/>
              </a:rPr>
              <a:t>ЦААШИД АНХААРАХ АСУУДАЛ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70229"/>
              </p:ext>
            </p:extLst>
          </p:nvPr>
        </p:nvGraphicFramePr>
        <p:xfrm>
          <a:off x="326571" y="1133475"/>
          <a:ext cx="11348594" cy="526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79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6250"/>
            <a:ext cx="9875520" cy="657225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>
                <a:latin typeface="Arial" panose="020B0604020202020204" pitchFamily="34" charset="0"/>
                <a:cs typeface="Arial" panose="020B0604020202020204" pitchFamily="34" charset="0"/>
              </a:rPr>
              <a:t>ЦААШИД АНХААРАХ АСУУДАЛ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4160746"/>
              </p:ext>
            </p:extLst>
          </p:nvPr>
        </p:nvGraphicFramePr>
        <p:xfrm>
          <a:off x="1143000" y="1133475"/>
          <a:ext cx="6381206" cy="509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7981406" y="1554480"/>
            <a:ext cx="3148148" cy="44805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БОХИРДУУЛАГЧ НЬ ТӨЛӨХ ЗАРЧМААР АЖИЛЛАНА.</a:t>
            </a:r>
          </a:p>
          <a:p>
            <a:pPr algn="ctr"/>
            <a:endParaRPr lang="mn-M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БОНБЕҮ БОЛОН БОМТ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2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6250"/>
            <a:ext cx="9875520" cy="657225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>
                <a:latin typeface="Arial" panose="020B0604020202020204" pitchFamily="34" charset="0"/>
                <a:cs typeface="Arial" panose="020B0604020202020204" pitchFamily="34" charset="0"/>
              </a:rPr>
              <a:t>ЦААШИД АНХААРАХ АСУУДАЛ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3898879"/>
              </p:ext>
            </p:extLst>
          </p:nvPr>
        </p:nvGraphicFramePr>
        <p:xfrm>
          <a:off x="287382" y="1133475"/>
          <a:ext cx="11599817" cy="548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51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319653"/>
              </p:ext>
            </p:extLst>
          </p:nvPr>
        </p:nvGraphicFramePr>
        <p:xfrm>
          <a:off x="4409938" y="1998787"/>
          <a:ext cx="4159296" cy="425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28650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>
                <a:latin typeface="Arial" panose="020B0604020202020204" pitchFamily="34" charset="0"/>
                <a:cs typeface="Arial" panose="020B0604020202020204" pitchFamily="34" charset="0"/>
              </a:rPr>
              <a:t>ЦААШИД АНХААРАХ АСУУДАЛ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ardrop 5"/>
          <p:cNvSpPr/>
          <p:nvPr/>
        </p:nvSpPr>
        <p:spPr>
          <a:xfrm rot="18879543">
            <a:off x="1418233" y="3186848"/>
            <a:ext cx="3056979" cy="3040043"/>
          </a:xfrm>
          <a:prstGeom prst="teardrop">
            <a:avLst>
              <a:gd name="adj" fmla="val 129933"/>
            </a:avLst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3733" y="4127625"/>
            <a:ext cx="2305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Усны нөөцийг хамгаалах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353006" y="1885950"/>
            <a:ext cx="2090057" cy="42576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онд Усны нөөц ашигласан бол төлбөр төлөх зарчмаар ажиллана.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9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052121"/>
              </p:ext>
            </p:extLst>
          </p:nvPr>
        </p:nvGraphicFramePr>
        <p:xfrm>
          <a:off x="992777" y="1443445"/>
          <a:ext cx="9784080" cy="481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33845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>
                <a:latin typeface="Arial" panose="020B0604020202020204" pitchFamily="34" charset="0"/>
                <a:cs typeface="Arial" panose="020B0604020202020204" pitchFamily="34" charset="0"/>
              </a:rPr>
              <a:t>ЦААШИД АНХААРАХ АСУУДАЛ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3644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989</TotalTime>
  <Words>137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Basis</vt:lpstr>
      <vt:lpstr>БАЙГАЛЬ ОРЧНЫ САЛБАрт анхаарах асуудлууд</vt:lpstr>
      <vt:lpstr>ОРЛОГЫН ТӨЛӨВЛӨГӨӨ, ГҮЙЦЭТГЭЛ</vt:lpstr>
      <vt:lpstr>PowerPoint Presentation</vt:lpstr>
      <vt:lpstr>ЦААШИД АНХААРАХ АСУУДАЛ</vt:lpstr>
      <vt:lpstr>ЦААШИД АНХААРАХ АСУУДАЛ</vt:lpstr>
      <vt:lpstr>ЦААШИД АНХААРАХ АСУУДАЛ</vt:lpstr>
      <vt:lpstr>ЦААШИД АНХААРАХ АСУУДАЛ</vt:lpstr>
      <vt:lpstr>ЦААШИД АНХААРАХ АСУУДАЛ</vt:lpstr>
      <vt:lpstr>ЦААШИД АНХААРАХ АСУУДАЛ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БАЙГАЛЬ ХАМГААЛАХ НӨХӨН СЭРГЭЭХ АРГА ХЭМЖЭЭНИЙ ЗАРДЛААР ГҮЙЦЭТГЭСЭН АЖЛЫН ТАНИЛЦУУЛГА</dc:title>
  <dc:creator>Windows User</dc:creator>
  <cp:lastModifiedBy>Windows User</cp:lastModifiedBy>
  <cp:revision>119</cp:revision>
  <cp:lastPrinted>2020-02-12T06:38:25Z</cp:lastPrinted>
  <dcterms:created xsi:type="dcterms:W3CDTF">2019-11-24T07:24:15Z</dcterms:created>
  <dcterms:modified xsi:type="dcterms:W3CDTF">2020-02-12T06:38:44Z</dcterms:modified>
</cp:coreProperties>
</file>